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63" r:id="rId3"/>
    <p:sldId id="265" r:id="rId4"/>
    <p:sldId id="264" r:id="rId5"/>
    <p:sldId id="262" r:id="rId6"/>
    <p:sldId id="261" r:id="rId7"/>
    <p:sldId id="268" r:id="rId8"/>
    <p:sldId id="269" r:id="rId9"/>
    <p:sldId id="266" r:id="rId10"/>
    <p:sldId id="273" r:id="rId11"/>
    <p:sldId id="274" r:id="rId12"/>
    <p:sldId id="267" r:id="rId13"/>
    <p:sldId id="275" r:id="rId14"/>
    <p:sldId id="276" r:id="rId15"/>
    <p:sldId id="277" r:id="rId16"/>
    <p:sldId id="280" r:id="rId17"/>
    <p:sldId id="278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F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6209B-EFF7-4ADB-901C-8A9406D0E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A5EB-4A44-43E6-BBD0-C74F9156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A30F-0485-421E-AC84-C8D226B96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2181-EB4F-4B25-A0F7-C8B614311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A964-92A4-4F80-A0E0-EC52DAC7B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ABF5-7B42-419C-A836-DDE2B5793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E85DB-720A-4D19-AC6A-676E42CB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22C6-A526-43B3-8B66-BD9C93107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4BB2-54B8-4EFE-9445-738D380E5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6AEFB-15BF-4351-98D3-DB5709A4B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4550-B178-4BAA-B905-36526EFB3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C1858A23-B994-433D-9F08-3D9883515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375"/>
            <a:ext cx="7772400" cy="2000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ПЛЕТЕНИЕ </a:t>
            </a:r>
            <a:br>
              <a:rPr lang="ru-RU" dirty="0" smtClean="0"/>
            </a:br>
            <a:r>
              <a:rPr lang="ru-RU" dirty="0" smtClean="0"/>
              <a:t>			ИЗ СОЛОМКИ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813" y="2714625"/>
            <a:ext cx="7643812" cy="29241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сувенира «Птичка»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программе «Художественная работа с природным материалом» (2 год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31600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0" y="530225"/>
            <a:ext cx="78025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P3160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0" y="549275"/>
            <a:ext cx="78025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042988" y="2060575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451725" y="4581525"/>
            <a:ext cx="86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6011863" y="620713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124075" y="5300663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1366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Чтобы сделать крылья, нужно собрать в пучки соломины со сторон 1 и 2, переложить их так, чтобы они поменялись местами, и закрепить вместе перевязкой.</a:t>
            </a:r>
          </a:p>
        </p:txBody>
      </p:sp>
      <p:pic>
        <p:nvPicPr>
          <p:cNvPr id="25603" name="Picture 6" descr="P31600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700213"/>
            <a:ext cx="780256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31600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476250"/>
            <a:ext cx="780256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P31600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250" y="476250"/>
            <a:ext cx="78025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P31600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476250"/>
            <a:ext cx="780256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935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 </a:t>
            </a:r>
            <a:r>
              <a:rPr lang="ru-RU" sz="2400" dirty="0" smtClean="0">
                <a:effectLst/>
              </a:rPr>
              <a:t>Для шеи пучок 3 отогнуть вверх, обвить соломенной лентой и сделать перевязку на месте головы и клюва. </a:t>
            </a:r>
          </a:p>
        </p:txBody>
      </p:sp>
      <p:pic>
        <p:nvPicPr>
          <p:cNvPr id="29699" name="Picture 4" descr="P31600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393825"/>
            <a:ext cx="780256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P31600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476250"/>
            <a:ext cx="780256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Со стороны 4 соломины собрать в пучок, формируя хвост, и перевязать.</a:t>
            </a:r>
          </a:p>
        </p:txBody>
      </p:sp>
      <p:pic>
        <p:nvPicPr>
          <p:cNvPr id="31747" name="Picture 5" descr="P31600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268413"/>
            <a:ext cx="78025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Соломины крыльев и хвоста подравнять ножницами.</a:t>
            </a:r>
          </a:p>
        </p:txBody>
      </p:sp>
      <p:pic>
        <p:nvPicPr>
          <p:cNvPr id="32771" name="Picture 4" descr="P3160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125538"/>
            <a:ext cx="780256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mtClean="0"/>
              <a:t>Соломенная птица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76700"/>
            <a:ext cx="4546600" cy="2547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ru-RU" sz="2400" dirty="0" smtClean="0">
                <a:effectLst/>
              </a:rPr>
              <a:t>Из соломы можно сделать птиц — игрушки и декоративную скульптуру. Их связывают из нескольких пучков или собирают из отдельных плетеных деталей.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	</a:t>
            </a:r>
            <a:endParaRPr lang="ru-RU" sz="2400" dirty="0" smtClean="0">
              <a:effectLst/>
            </a:endParaRPr>
          </a:p>
        </p:txBody>
      </p:sp>
      <p:pic>
        <p:nvPicPr>
          <p:cNvPr id="15364" name="Picture 4" descr="ptis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3663" y="1196975"/>
            <a:ext cx="397033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tisa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65150"/>
            <a:ext cx="450056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При желании их можно дополнительно расщепить.</a:t>
            </a:r>
          </a:p>
        </p:txBody>
      </p:sp>
      <p:pic>
        <p:nvPicPr>
          <p:cNvPr id="33795" name="Picture 3" descr="P31600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5" y="1125538"/>
            <a:ext cx="78025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</a:p>
        </p:txBody>
      </p:sp>
      <p:pic>
        <p:nvPicPr>
          <p:cNvPr id="34819" name="Picture 5" descr="P31600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322388"/>
            <a:ext cx="780256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73100" y="6207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dirty="0"/>
              <a:t>Теперь птицу можно подвесить или надеть на палочку.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39750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Ваша птица готова!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569325" cy="1655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 </a:t>
            </a:r>
            <a:r>
              <a:rPr lang="ru-RU" sz="2400" dirty="0" smtClean="0">
                <a:effectLst/>
              </a:rPr>
              <a:t>Очень красивы подвесные соломенные птицы — легкие, парящие в воздухе, непрестанно вращающиеся и мерцающие золотистым блеском.</a:t>
            </a:r>
            <a:r>
              <a:rPr lang="en-US" sz="240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Их выразительная форма диктуется рациональными конструктивными приемами, выработанными народным искусством.</a:t>
            </a:r>
            <a:r>
              <a:rPr lang="ru-RU" sz="2400" dirty="0" smtClean="0"/>
              <a:t>	</a:t>
            </a:r>
          </a:p>
        </p:txBody>
      </p:sp>
      <p:pic>
        <p:nvPicPr>
          <p:cNvPr id="16387" name="Picture 5" descr="ptisa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060575"/>
            <a:ext cx="7704138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3575"/>
            <a:ext cx="8229600" cy="139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ru-RU" sz="2400" dirty="0" smtClean="0">
                <a:effectLst/>
              </a:rPr>
              <a:t>Наиболее проста в изготовлении традиционная для белорусского и литовского народного искусства птица — голубок. Она выполняется в технике прямого плетения.</a:t>
            </a:r>
            <a:r>
              <a:rPr lang="en-US" sz="2400" dirty="0" smtClean="0"/>
              <a:t>	</a:t>
            </a:r>
            <a:endParaRPr lang="ru-RU" sz="2400" dirty="0" smtClean="0"/>
          </a:p>
        </p:txBody>
      </p:sp>
      <p:pic>
        <p:nvPicPr>
          <p:cNvPr id="17411" name="Picture 4" descr="ptisa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916113"/>
            <a:ext cx="77755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mtClean="0"/>
              <a:t>Вам понадобятся: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effectLst/>
              </a:rPr>
              <a:t>ножницы </a:t>
            </a:r>
            <a:r>
              <a:rPr lang="ru-RU" sz="2400" dirty="0" smtClean="0">
                <a:effectLst/>
              </a:rPr>
              <a:t>для обрезки соломки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effectLst/>
              </a:rPr>
              <a:t>нитки хлопчатобумажные </a:t>
            </a:r>
            <a:r>
              <a:rPr lang="ru-RU" sz="2400" dirty="0" smtClean="0">
                <a:effectLst/>
              </a:rPr>
              <a:t>для перевязки каркаса соломенной скульптуры и связывания соломин при выполнении плетенок</a:t>
            </a:r>
          </a:p>
        </p:txBody>
      </p:sp>
      <p:pic>
        <p:nvPicPr>
          <p:cNvPr id="18436" name="Picture 4" descr="P31600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708275"/>
            <a:ext cx="78025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29600" cy="1252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Для изготовления этой птицы используют не только целые соломины, но и плоские соломенные ленты. Их получают при разворачивании и разглаживании соломин. </a:t>
            </a:r>
          </a:p>
        </p:txBody>
      </p:sp>
      <p:pic>
        <p:nvPicPr>
          <p:cNvPr id="19459" name="Picture 5" descr="P31600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773238"/>
            <a:ext cx="765175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3160057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196975"/>
            <a:ext cx="774065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68313" y="620713"/>
            <a:ext cx="80756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/>
              <a:t>Для этого нужно соломину расщепить вдоль стебля.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516563"/>
            <a:ext cx="8497888" cy="1341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затем соломенную трубочку расправить, приложить к столу глянцевой стороной и прогладить несколько раз кольцами ножниц, перевернуть и повторить ту же операцию.</a:t>
            </a:r>
          </a:p>
        </p:txBody>
      </p:sp>
      <p:pic>
        <p:nvPicPr>
          <p:cNvPr id="21507" name="Picture 4" descr="P31600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2625" y="-279400"/>
            <a:ext cx="77057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Технология изготовления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08963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effectLst/>
              </a:rPr>
              <a:t>14-20 длинных соломин или соломенных лент переплести между собой в квадрат или прямоугольник по принципу прямого плетения, концы оставить </a:t>
            </a:r>
            <a:r>
              <a:rPr lang="ru-RU" sz="2400" dirty="0" err="1" smtClean="0">
                <a:effectLst/>
              </a:rPr>
              <a:t>незаплетенными</a:t>
            </a:r>
            <a:r>
              <a:rPr lang="ru-RU" sz="2400" dirty="0" smtClean="0">
                <a:effectLst/>
              </a:rPr>
              <a:t>. </a:t>
            </a:r>
          </a:p>
        </p:txBody>
      </p:sp>
      <p:pic>
        <p:nvPicPr>
          <p:cNvPr id="22532" name="Picture 6" descr="P31600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2050" y="2365375"/>
            <a:ext cx="6794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457</TotalTime>
  <Words>60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Клен</vt:lpstr>
      <vt:lpstr>ПЛЕТЕНИЕ     ИЗ СОЛОМКИ</vt:lpstr>
      <vt:lpstr>Соломенная птица</vt:lpstr>
      <vt:lpstr>Слайд 3</vt:lpstr>
      <vt:lpstr>Слайд 4</vt:lpstr>
      <vt:lpstr>Вам понадобятся:</vt:lpstr>
      <vt:lpstr>Слайд 6</vt:lpstr>
      <vt:lpstr>Слайд 7</vt:lpstr>
      <vt:lpstr>Слайд 8</vt:lpstr>
      <vt:lpstr>Технология изготовления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МБУ ДО ДДТ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из соломки</dc:title>
  <dc:creator>Лена</dc:creator>
  <cp:lastModifiedBy>User</cp:lastModifiedBy>
  <cp:revision>29</cp:revision>
  <dcterms:created xsi:type="dcterms:W3CDTF">2009-03-16T06:52:11Z</dcterms:created>
  <dcterms:modified xsi:type="dcterms:W3CDTF">2015-10-05T17:25:48Z</dcterms:modified>
</cp:coreProperties>
</file>