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85" r:id="rId4"/>
    <p:sldId id="286" r:id="rId5"/>
    <p:sldId id="289" r:id="rId6"/>
    <p:sldId id="288" r:id="rId7"/>
    <p:sldId id="258" r:id="rId8"/>
    <p:sldId id="259" r:id="rId9"/>
    <p:sldId id="271" r:id="rId10"/>
    <p:sldId id="260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F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8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26209B-EFF7-4ADB-901C-8A9406D0E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1A5EB-4A44-43E6-BBD0-C74F9156C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BA30F-0485-421E-AC84-C8D226B96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2181-EB4F-4B25-A0F7-C8B614311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BA964-92A4-4F80-A0E0-EC52DAC7B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ABF5-7B42-419C-A836-DDE2B5793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E85DB-720A-4D19-AC6A-676E42CB1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D22C6-A526-43B3-8B66-BD9C93107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04BB2-54B8-4EFE-9445-738D380E5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6AEFB-15BF-4351-98D3-DB5709A4B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4550-B178-4BAA-B905-36526EFB3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993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C1858A23-B994-433D-9F08-3D9883515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14375"/>
            <a:ext cx="7772400" cy="2000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ПЛЕТЕНИЕ </a:t>
            </a:r>
            <a:br>
              <a:rPr lang="ru-RU" dirty="0" smtClean="0"/>
            </a:br>
            <a:r>
              <a:rPr lang="ru-RU" dirty="0" smtClean="0"/>
              <a:t>			ИЗ СОЛОМКИ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813" y="2714625"/>
            <a:ext cx="7643812" cy="2924175"/>
          </a:xfrm>
        </p:spPr>
        <p:txBody>
          <a:bodyPr/>
          <a:lstStyle/>
          <a:p>
            <a:pPr eaLnBrk="1" hangingPunct="1">
              <a:defRPr/>
            </a:pPr>
            <a:endParaRPr lang="ru-RU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программе «Художественная работа с природным материалом» (2 год обучения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Подготовка соломы к работе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8763"/>
            <a:ext cx="8229600" cy="5716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effectLst/>
              </a:rPr>
              <a:t>Перед работой солому необходимо замочить или запарить. Если солома заготовлена недавно, достаточно замочить ее на 30 минут в воде комнатной температуры. </a:t>
            </a:r>
          </a:p>
        </p:txBody>
      </p:sp>
      <p:pic>
        <p:nvPicPr>
          <p:cNvPr id="13316" name="Picture 4" descr="P31600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571744"/>
            <a:ext cx="7286677" cy="400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ru-RU" sz="2400" dirty="0" smtClean="0">
                <a:effectLst/>
              </a:rPr>
              <a:t>Прошлогоднюю сухую солому лучше залить горячей водой (80-100°С), накрыть целлофаном или тканью, прижать гнетом и выдержать до тех пор, пока она не станет мягкой. 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ru-RU" sz="2400" dirty="0" smtClean="0">
                <a:effectLst/>
              </a:rPr>
              <a:t>Чем жестче солома, тем больше времени требуется для ее запаривания. 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ru-RU" sz="2400" dirty="0" smtClean="0">
                <a:effectLst/>
              </a:rPr>
              <a:t>Пластичность распаренной соломы можно еще больше повысить, если перед началом плетения погрузить солому на 2-3 часа в 2% раствор нашатырного спирта. 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ru-RU" sz="2400" dirty="0" smtClean="0">
                <a:effectLst/>
              </a:rPr>
              <a:t>Размягченную солому тщательно промывают в чистой воде, заворачивают во влажный холст или кладут в полиэтиленовый пакет. 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ru-RU" sz="2400" dirty="0" smtClean="0">
                <a:effectLst/>
              </a:rPr>
              <a:t>Если замоченную солому не удалось использовать за время работы полностью, оставлять ее влажной нельзя, лучше ее просушить, а перед продолжением работы замочить заново.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История соломоплетения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6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effectLst/>
              </a:rPr>
              <a:t>Человек научился изготавливать из соломы полезные вещи так же давно, как выращивать хлеб. </a:t>
            </a:r>
          </a:p>
        </p:txBody>
      </p:sp>
      <p:pic>
        <p:nvPicPr>
          <p:cNvPr id="4100" name="Picture 4" descr="obrya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1763" y="2420938"/>
            <a:ext cx="33305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57200" y="2492375"/>
            <a:ext cx="44751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400" dirty="0" err="1"/>
              <a:t>Соломоплетение</a:t>
            </a:r>
            <a:r>
              <a:rPr lang="ru-RU" sz="2400" dirty="0"/>
              <a:t> изначально было связано с жатвенными обрядами. Существовали обычаи украшать первый «</a:t>
            </a:r>
            <a:r>
              <a:rPr lang="ru-RU" sz="2400" dirty="0" err="1"/>
              <a:t>зажиночный</a:t>
            </a:r>
            <a:r>
              <a:rPr lang="ru-RU" sz="2400" dirty="0"/>
              <a:t>» и последний «</a:t>
            </a:r>
            <a:r>
              <a:rPr lang="ru-RU" sz="2400" dirty="0" err="1"/>
              <a:t>дожиночный</a:t>
            </a:r>
            <a:r>
              <a:rPr lang="ru-RU" sz="2400" dirty="0"/>
              <a:t>» сноп, сплетать из хлебных колосьев венки, оставлять на ниве заплетенные последние колоски. Этим действиям придавали магический смысл.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effectLst/>
              </a:rPr>
              <a:t>Солома обувала, одевала крестьянина, утепляла его дом и была ему постелью. Из нее изготавливали шляпы, половики, корзины и другую хозяйственную утварь. </a:t>
            </a:r>
          </a:p>
        </p:txBody>
      </p:sp>
      <p:pic>
        <p:nvPicPr>
          <p:cNvPr id="5123" name="Picture 6" descr="шляпа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13117">
            <a:off x="3129793" y="1713497"/>
            <a:ext cx="3759591" cy="285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шкатул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143248"/>
            <a:ext cx="3541347" cy="314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корзи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0295" y="2997201"/>
            <a:ext cx="4427518" cy="314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effectLst/>
              </a:rPr>
              <a:t>Приемы плетения из соломки знакомы почти всем народам, занимающимся земледелием. Скрученные, согнутые и связанные пучки соломы превращались в руках мастеров в кукол, фигурки животных и птиц. </a:t>
            </a:r>
          </a:p>
        </p:txBody>
      </p:sp>
      <p:pic>
        <p:nvPicPr>
          <p:cNvPr id="6147" name="Picture 6" descr="kon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2000240"/>
            <a:ext cx="2950686" cy="444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kukl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70868" y="2205038"/>
            <a:ext cx="2505932" cy="408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ange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2997200"/>
            <a:ext cx="2314602" cy="334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kukla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16536" y="836613"/>
            <a:ext cx="3342864" cy="509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kukla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963" y="692150"/>
            <a:ext cx="3296112" cy="538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76825" y="981075"/>
            <a:ext cx="3600450" cy="4248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Традиции народного </a:t>
            </a:r>
            <a:r>
              <a:rPr lang="ru-RU" sz="2400" dirty="0" err="1" smtClean="0"/>
              <a:t>соломоплетения</a:t>
            </a:r>
            <a:r>
              <a:rPr lang="ru-RU" sz="2400" dirty="0" smtClean="0"/>
              <a:t> совершенствуются.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Использование различных видов плетения позволяют добиться выразительного образного и пластического решения изделий из соломки.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ar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3214686"/>
            <a:ext cx="2139946" cy="338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kon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57364"/>
            <a:ext cx="4209531" cy="481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kukla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1928778"/>
            <a:ext cx="30532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571480"/>
            <a:ext cx="778674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Традиции народного </a:t>
            </a:r>
            <a:r>
              <a:rPr lang="ru-RU" sz="2400" dirty="0" err="1" smtClean="0"/>
              <a:t>соломоплетения</a:t>
            </a:r>
            <a:r>
              <a:rPr lang="ru-RU" sz="2400" dirty="0" smtClean="0"/>
              <a:t> совершенствуются.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Использование различных видов плетения позволяют добиться выразительного образного и пластического решения изделий из соломки.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Свойства соломы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2463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800" dirty="0" smtClean="0">
                <a:effectLst/>
              </a:rPr>
              <a:t>Сухая солома – материал хрупкий и ломкий, но при распаривании она становится мягкой, пластичной, приобретает способность изгибаться, а высохнув, хорошо сохраняет заданную форму. Такие качества в сочетании с природными декоративными свойствами –  глянцевой поверхностью, естественной красотой цвета – позволяют достигать в работе с соломой высоких художественных результатов.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Заготовка материала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268413"/>
            <a:ext cx="8928100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effectLst/>
              </a:rPr>
              <a:t>Наилучшими качествами для плетения обладает солома ржи, заготовленная в период </a:t>
            </a:r>
            <a:r>
              <a:rPr lang="ru-RU" sz="2400" dirty="0" err="1" smtClean="0">
                <a:effectLst/>
              </a:rPr>
              <a:t>молочновосковой</a:t>
            </a:r>
            <a:r>
              <a:rPr lang="ru-RU" sz="2400" dirty="0" smtClean="0">
                <a:effectLst/>
              </a:rPr>
              <a:t> спелости зерна, но можно также использовать для плетения солому других злаков. </a:t>
            </a:r>
            <a:r>
              <a:rPr lang="ru-RU" sz="2400" dirty="0" smtClean="0"/>
              <a:t>	</a:t>
            </a:r>
          </a:p>
        </p:txBody>
      </p:sp>
      <p:pic>
        <p:nvPicPr>
          <p:cNvPr id="11268" name="Picture 5" descr="P31600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420939"/>
            <a:ext cx="7429552" cy="429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4356100" cy="5975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effectLst/>
              </a:rPr>
              <a:t>Высушенную солому предварительно обрабатывают. 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	С каждой соломины отрезают ножницами колос или метелку, удаляют покровные листья, а затем разрезают её на отдельные коленца, удаляя узлы. 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	Нарезанные коленца сортируют и делят на части в зависимости от длины и толщины. 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	Рассортированные соломины хранят в пучках или в отдельных коробках.</a:t>
            </a:r>
          </a:p>
        </p:txBody>
      </p:sp>
      <p:pic>
        <p:nvPicPr>
          <p:cNvPr id="12291" name="Picture 4" descr="P31600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7927" y="0"/>
            <a:ext cx="4406073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464</TotalTime>
  <Words>140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Клен</vt:lpstr>
      <vt:lpstr>ПЛЕТЕНИЕ     ИЗ СОЛОМКИ</vt:lpstr>
      <vt:lpstr>История соломоплетения</vt:lpstr>
      <vt:lpstr>Слайд 3</vt:lpstr>
      <vt:lpstr>Слайд 4</vt:lpstr>
      <vt:lpstr>Слайд 5</vt:lpstr>
      <vt:lpstr>Слайд 6</vt:lpstr>
      <vt:lpstr>Свойства соломы</vt:lpstr>
      <vt:lpstr>Заготовка материала</vt:lpstr>
      <vt:lpstr>Слайд 9</vt:lpstr>
      <vt:lpstr>Подготовка соломы к работе</vt:lpstr>
      <vt:lpstr>Слайд 11</vt:lpstr>
    </vt:vector>
  </TitlesOfParts>
  <Company>МБУ ДО ДДТ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Плетение из соломки</dc:title>
  <dc:creator>Лена</dc:creator>
  <cp:lastModifiedBy>User</cp:lastModifiedBy>
  <cp:revision>31</cp:revision>
  <dcterms:created xsi:type="dcterms:W3CDTF">2009-03-16T06:52:11Z</dcterms:created>
  <dcterms:modified xsi:type="dcterms:W3CDTF">2015-10-05T17:25:24Z</dcterms:modified>
</cp:coreProperties>
</file>