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8" r:id="rId12"/>
    <p:sldId id="269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FF00"/>
    <a:srgbClr val="6600FF"/>
    <a:srgbClr val="FFFFCC"/>
    <a:srgbClr val="66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4" autoAdjust="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05998-9A97-4A33-A167-CE2D27E78429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66A21-8DD4-4E0E-AEDE-BF7E438C3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20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66A21-8DD4-4E0E-AEDE-BF7E438C31D6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F005-31D3-4434-964F-EEBC006A4099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A113-848D-4951-9DCF-46BA7944CB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F005-31D3-4434-964F-EEBC006A4099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A113-848D-4951-9DCF-46BA7944CB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F005-31D3-4434-964F-EEBC006A4099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A113-848D-4951-9DCF-46BA7944CB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F005-31D3-4434-964F-EEBC006A4099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A113-848D-4951-9DCF-46BA7944CB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F005-31D3-4434-964F-EEBC006A4099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A113-848D-4951-9DCF-46BA7944CB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F005-31D3-4434-964F-EEBC006A4099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A113-848D-4951-9DCF-46BA7944CB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F005-31D3-4434-964F-EEBC006A4099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A113-848D-4951-9DCF-46BA7944CB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F005-31D3-4434-964F-EEBC006A4099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A113-848D-4951-9DCF-46BA7944CB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F005-31D3-4434-964F-EEBC006A4099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A113-848D-4951-9DCF-46BA7944CB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F005-31D3-4434-964F-EEBC006A4099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A113-848D-4951-9DCF-46BA7944CB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F005-31D3-4434-964F-EEBC006A4099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A113-848D-4951-9DCF-46BA7944CB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4F005-31D3-4434-964F-EEBC006A4099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FA113-848D-4951-9DCF-46BA7944CB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prstTxWarp prst="textChevronInverted">
              <a:avLst/>
            </a:prstTxWarp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Урок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здоровья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« Можно? Нельзя?»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CC"/>
                </a:solidFill>
              </a:rPr>
              <a:t>Можно</a:t>
            </a:r>
            <a:endParaRPr lang="ru-RU" dirty="0">
              <a:solidFill>
                <a:srgbClr val="FFFFCC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Утренняя зарядка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Рано ложиться спать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Чистить зубы перед сном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Прогуливаться перед сном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Перед едой всегда мыть руки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Нельзя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Курение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Потребление алкоголя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Наркотики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Поздно ложиться спать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Грызть ногти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uiExpand="1" build="p"/>
      <p:bldP spid="5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DeflateTop">
              <a:avLst/>
            </a:prstTxWarp>
          </a:bodyPr>
          <a:lstStyle/>
          <a:p>
            <a:r>
              <a:rPr lang="ru-RU" dirty="0" smtClean="0">
                <a:solidFill>
                  <a:srgbClr val="FFFFCC"/>
                </a:solidFill>
              </a:rPr>
              <a:t>Улица хорошего настроения</a:t>
            </a:r>
            <a:endParaRPr lang="ru-RU" dirty="0">
              <a:solidFill>
                <a:srgbClr val="FFFF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1600201"/>
            <a:ext cx="5328592" cy="139675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6600FF"/>
                </a:solidFill>
              </a:rPr>
              <a:t>« Смех продолжает жизнь»</a:t>
            </a:r>
            <a:endParaRPr lang="ru-RU" dirty="0">
              <a:solidFill>
                <a:srgbClr val="6600FF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anDown">
              <a:avLst/>
            </a:prstTxWarp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Полдник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628800"/>
            <a:ext cx="7931224" cy="44973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3399"/>
                </a:solidFill>
              </a:rPr>
              <a:t>«Овощи и фрукты – кладовая здоровья»</a:t>
            </a:r>
            <a:endParaRPr lang="ru-RU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DeflateBottom">
              <a:avLst/>
            </a:prstTxWarp>
          </a:bodyPr>
          <a:lstStyle/>
          <a:p>
            <a:r>
              <a:rPr lang="ru-RU" dirty="0" smtClean="0">
                <a:solidFill>
                  <a:srgbClr val="FF3399"/>
                </a:solidFill>
              </a:rPr>
              <a:t>Закаляйся!</a:t>
            </a:r>
            <a:endParaRPr lang="ru-RU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Цветок  здоровья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Wave1">
              <a:avLst/>
            </a:prstTxWarp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Секреты </a:t>
            </a:r>
            <a:r>
              <a:rPr lang="ru-RU" dirty="0" err="1" smtClean="0">
                <a:solidFill>
                  <a:srgbClr val="FF0000"/>
                </a:solidFill>
              </a:rPr>
              <a:t>успеваек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5257799"/>
          </a:xfrm>
          <a:blipFill>
            <a:blip r:embed="rId2" cstate="print">
              <a:lum contrast="-7000"/>
            </a:blip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ru-RU" dirty="0" smtClean="0"/>
              <a:t>Режим дня- это рациональное распределение времени на все виды деятельности и отдыха в течение суток.</a:t>
            </a:r>
          </a:p>
          <a:p>
            <a:r>
              <a:rPr lang="ru-RU" dirty="0" smtClean="0"/>
              <a:t>Основная цель организации режима дня- обеспечение высокой работоспособности на протяжении всего периода </a:t>
            </a:r>
            <a:r>
              <a:rPr lang="ru-RU" dirty="0" err="1" smtClean="0"/>
              <a:t>бодрствова-ния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Полноценный отдых- сон. Суточная норма- 10 часов.</a:t>
            </a:r>
            <a:endParaRPr lang="ru-RU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Движение</a:t>
            </a:r>
            <a:r>
              <a:rPr lang="ru-RU" dirty="0" smtClean="0"/>
              <a:t> - </a:t>
            </a:r>
            <a:r>
              <a:rPr lang="ru-RU" dirty="0" smtClean="0">
                <a:solidFill>
                  <a:schemeClr val="bg1"/>
                </a:solidFill>
              </a:rPr>
              <a:t>жизнь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«Если хочешь быть сильным – бегай, хочешь быть красивым – бегай, хочешь быть умным – бегай!»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«Кто много ходит, тот долго живет.»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гостях у </a:t>
            </a:r>
            <a:r>
              <a:rPr lang="ru-RU" dirty="0" err="1" smtClean="0"/>
              <a:t>Чистюлькина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196752"/>
            <a:ext cx="8003232" cy="410445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Постоянно следи за чистотой лица, рук, шеи.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Утром и вечером умывайся, чисти зубы.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Всегда перед едой мой руки.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Следи за своими волосами. Растрепанные волосы –признак неряшливости.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Содержи в порядке ногти.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Всегда пользуйся носовым платком.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Утром делай зарядку, проветривай комнату в течении дня.</a:t>
            </a:r>
            <a:endParaRPr lang="ru-RU" dirty="0"/>
          </a:p>
        </p:txBody>
      </p:sp>
      <p:pic>
        <p:nvPicPr>
          <p:cNvPr id="4" name="Рисунок 3" descr="49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4822694"/>
            <a:ext cx="2483768" cy="2035306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6600FF"/>
                </a:solidFill>
              </a:rPr>
              <a:t>Веселые поварята</a:t>
            </a:r>
            <a:endParaRPr lang="ru-RU" dirty="0">
              <a:solidFill>
                <a:srgbClr val="66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600200"/>
            <a:ext cx="7560840" cy="4781127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 smtClean="0">
                <a:solidFill>
                  <a:srgbClr val="FF00FF"/>
                </a:solidFill>
              </a:rPr>
              <a:t>« Щи да каша – пища наша»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Stop">
              <a:avLst/>
            </a:prstTxWarp>
            <a:normAutofit fontScale="90000"/>
          </a:bodyPr>
          <a:lstStyle/>
          <a:p>
            <a:r>
              <a:rPr lang="ru-RU" dirty="0" smtClean="0"/>
              <a:t>Конкурс «Русская каша- сила наша»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Белые зернышки во рту тают,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О Китае вспоминают.</a:t>
            </a:r>
          </a:p>
          <a:p>
            <a:r>
              <a:rPr lang="ru-RU" dirty="0" smtClean="0"/>
              <a:t>Называют её кашей красоты,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Полюби ее и ты.</a:t>
            </a:r>
          </a:p>
          <a:p>
            <a:r>
              <a:rPr lang="ru-RU" dirty="0" smtClean="0"/>
              <a:t>Её любят маленькие дети,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Самая вкусная каша на свете.</a:t>
            </a:r>
          </a:p>
          <a:p>
            <a:r>
              <a:rPr lang="ru-RU" dirty="0" smtClean="0"/>
              <a:t>Мелкие зернышки напоминают солнышко.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Жёлто в горшке, сытно в брюшке.</a:t>
            </a:r>
          </a:p>
          <a:p>
            <a:r>
              <a:rPr lang="ru-RU" dirty="0" smtClean="0"/>
              <a:t>Эта каша витаминов полна</a:t>
            </a:r>
          </a:p>
          <a:p>
            <a:pPr>
              <a:buNone/>
            </a:pPr>
            <a:r>
              <a:rPr lang="ru-RU" dirty="0" smtClean="0"/>
              <a:t>     Хоть на вид она черна.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 l="4000" r="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Физминутка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</a:bodyPr>
          <a:lstStyle/>
          <a:p>
            <a:r>
              <a:rPr lang="ru-RU" dirty="0" smtClean="0">
                <a:solidFill>
                  <a:srgbClr val="66FFFF"/>
                </a:solidFill>
              </a:rPr>
              <a:t>«Полезные и неполезные»</a:t>
            </a:r>
            <a:endParaRPr lang="ru-RU" dirty="0">
              <a:solidFill>
                <a:srgbClr val="66FF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2780928"/>
            <a:ext cx="5760640" cy="23042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Полезно – не всегда вкусно,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Вкусно – не всегда полезно.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422</TotalTime>
  <Words>284</Words>
  <Application>Microsoft Office PowerPoint</Application>
  <PresentationFormat>Экран (4:3)</PresentationFormat>
  <Paragraphs>56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Урок здоровья</vt:lpstr>
      <vt:lpstr>Цветок  здоровья</vt:lpstr>
      <vt:lpstr>Секреты успеваек</vt:lpstr>
      <vt:lpstr>Движение - жизнь</vt:lpstr>
      <vt:lpstr>В гостях у Чистюлькина</vt:lpstr>
      <vt:lpstr>Веселые поварята</vt:lpstr>
      <vt:lpstr>Конкурс «Русская каша- сила наша»</vt:lpstr>
      <vt:lpstr>Физминутка.</vt:lpstr>
      <vt:lpstr>«Полезные и неполезные»</vt:lpstr>
      <vt:lpstr>« Можно? Нельзя?»</vt:lpstr>
      <vt:lpstr>Улица хорошего настроения</vt:lpstr>
      <vt:lpstr>Полдник</vt:lpstr>
      <vt:lpstr>Закаляйся!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здоровья</dc:title>
  <dc:creator>Администратор</dc:creator>
  <cp:lastModifiedBy>Елена Николаевна</cp:lastModifiedBy>
  <cp:revision>35</cp:revision>
  <dcterms:created xsi:type="dcterms:W3CDTF">2013-05-19T10:57:55Z</dcterms:created>
  <dcterms:modified xsi:type="dcterms:W3CDTF">2013-05-24T06:34:06Z</dcterms:modified>
</cp:coreProperties>
</file>