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8" r:id="rId2"/>
    <p:sldId id="256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0806-F696-4790-8212-8BF0C63A64E1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FEA9-96C8-4C02-9C11-65D4F04A6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19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0806-F696-4790-8212-8BF0C63A64E1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FEA9-96C8-4C02-9C11-65D4F04A6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62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0806-F696-4790-8212-8BF0C63A64E1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FEA9-96C8-4C02-9C11-65D4F04A6E5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569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0806-F696-4790-8212-8BF0C63A64E1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FEA9-96C8-4C02-9C11-65D4F04A6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7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0806-F696-4790-8212-8BF0C63A64E1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FEA9-96C8-4C02-9C11-65D4F04A6E5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16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0806-F696-4790-8212-8BF0C63A64E1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FEA9-96C8-4C02-9C11-65D4F04A6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33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0806-F696-4790-8212-8BF0C63A64E1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FEA9-96C8-4C02-9C11-65D4F04A6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87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0806-F696-4790-8212-8BF0C63A64E1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FEA9-96C8-4C02-9C11-65D4F04A6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52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0806-F696-4790-8212-8BF0C63A64E1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FEA9-96C8-4C02-9C11-65D4F04A6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18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0806-F696-4790-8212-8BF0C63A64E1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FEA9-96C8-4C02-9C11-65D4F04A6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944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0806-F696-4790-8212-8BF0C63A64E1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FEA9-96C8-4C02-9C11-65D4F04A6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84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0806-F696-4790-8212-8BF0C63A64E1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FEA9-96C8-4C02-9C11-65D4F04A6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74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0806-F696-4790-8212-8BF0C63A64E1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FEA9-96C8-4C02-9C11-65D4F04A6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61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0806-F696-4790-8212-8BF0C63A64E1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FEA9-96C8-4C02-9C11-65D4F04A6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83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0806-F696-4790-8212-8BF0C63A64E1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FEA9-96C8-4C02-9C11-65D4F04A6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964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FEA9-96C8-4C02-9C11-65D4F04A6E5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0806-F696-4790-8212-8BF0C63A64E1}" type="datetimeFigureOut">
              <a:rPr lang="ru-RU" smtClean="0"/>
              <a:t>13.10.2015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448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E0806-F696-4790-8212-8BF0C63A64E1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7EFEA9-96C8-4C02-9C11-65D4F04A6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876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презентации</a:t>
            </a:r>
            <a:r>
              <a:rPr lang="ru-RU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Красная </a:t>
            </a:r>
            <a:r>
              <a:rPr lang="ru-RU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книга-Северный олень</a:t>
            </a:r>
            <a:endParaRPr lang="ru-RU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579" y="2160589"/>
            <a:ext cx="4183062" cy="3137296"/>
          </a:xfrm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77334" y="1930400"/>
            <a:ext cx="4184034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Смирнов Александр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а класс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гимназия № 293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37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50" y="633915"/>
            <a:ext cx="2886456" cy="19598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479" y="1859082"/>
            <a:ext cx="4312693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30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9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846" y="0"/>
            <a:ext cx="87923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40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27" y="122129"/>
            <a:ext cx="11523945" cy="6613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92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11</Words>
  <Application>Microsoft Office PowerPoint</Application>
  <PresentationFormat>Широкоэкранный</PresentationFormat>
  <Paragraphs>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Грань</vt:lpstr>
      <vt:lpstr>Образец презентации Красная книга-Северный олень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Инесса</dc:creator>
  <cp:lastModifiedBy>Инесса</cp:lastModifiedBy>
  <cp:revision>5</cp:revision>
  <dcterms:created xsi:type="dcterms:W3CDTF">2015-10-05T15:58:46Z</dcterms:created>
  <dcterms:modified xsi:type="dcterms:W3CDTF">2015-10-13T20:23:05Z</dcterms:modified>
</cp:coreProperties>
</file>