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0B5AFB6-D167-45C1-9E57-69D403FF5F56}" type="datetimeFigureOut">
              <a:rPr lang="ru-RU" smtClean="0"/>
              <a:t>22.08.2015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3EDC314-50EC-4530-99E2-0EC637F2F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3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8C1701-00FC-4AB1-86F8-4422706477E3}" type="datetimeFigureOut">
              <a:rPr lang="ru-RU" smtClean="0"/>
              <a:pPr/>
              <a:t>22.08.2015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18722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Давайте поиграем!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068960"/>
            <a:ext cx="6462464" cy="23042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«Меня звали. Меня зовут. Меня будут звать»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ОЛЯ – ОЛЬГА – ОЛЬГА АНАТОЛЬЕВНА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фразу: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уроке я узнал, что…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выполнил задания… Как?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Лучше всего у меня получилось…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работал (самостоятельно или с помощью кого – то)…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Лучше всего у меня получилось…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Ребята, спасибо за урок!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Желаю вам успехов!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124744"/>
            <a:ext cx="3893418" cy="3893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Гимнастика для пальчиков: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капусту рубим! Рубим!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капусту режем! Режем!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капусту солим! Солим!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капусту жмём! Жмём!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морковку трём! Трём!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486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Посмотри в учебник на страницу 122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3"/>
            <a:ext cx="7520940" cy="2016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будем учиться?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научимся?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Зачем нам нужно это знать?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 предложение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урока: Заглавная….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ознакомление с правилом…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Научиться правильно писать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имена, … … людей;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клички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названия городов, …, …,  …,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имена персонажей…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Ответь на вопросы: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буквы выделены? Что обозначают слова с выделенными буквами?</a:t>
            </a:r>
          </a:p>
          <a:p>
            <a:pPr>
              <a:buFont typeface="Wingdings" pitchFamily="2" charset="2"/>
              <a:buChar char="q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что обозначают слова на конверте? В этих словах также выделены буквы.</a:t>
            </a:r>
          </a:p>
          <a:p>
            <a:pPr>
              <a:buFont typeface="Wingdings" pitchFamily="2" charset="2"/>
              <a:buChar char="q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как же пишутся фамилии, имена и отчества?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задание: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Упражнение 1 на странице 122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задания: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группы экспертов: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города названы так: </a:t>
            </a:r>
          </a:p>
          <a:p>
            <a:pPr marL="0" indent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Орехово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Зуево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Тобольск, Лермонтов? 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остальных ребят: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упражнение 76 в рабочей тетради.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2 на странице 44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какой паре неверно указаны полное и сокращённое имена?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Людмила – Люба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Александр – Саша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Елена – Лена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6 на странице  46: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какой буквы пишется название деревни?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с заглавной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только с маленькой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или с заглавной, или с маленькой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7 на странице 46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 слов в этом предложении ты напишешь с заглавной буквы?</a:t>
            </a:r>
          </a:p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вячеслав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андреев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живёт в городе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кисловодске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слова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слова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Проверим предложение, объясним орфограммы: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ши 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горовой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вёт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десный кот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ёголь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103</TotalTime>
  <Words>335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Давайте поиграем!</vt:lpstr>
      <vt:lpstr>Гимнастика для пальчиков:</vt:lpstr>
      <vt:lpstr>Посмотри в учебник на страницу 122</vt:lpstr>
      <vt:lpstr>Продолжи предложение</vt:lpstr>
      <vt:lpstr>Ответь на вопросы:</vt:lpstr>
      <vt:lpstr>Выполни задание:</vt:lpstr>
      <vt:lpstr>Выполни задания:</vt:lpstr>
      <vt:lpstr>Проверь себя</vt:lpstr>
      <vt:lpstr>Проверим предложение, объясним орфограммы:</vt:lpstr>
      <vt:lpstr>Продолжи фразу:</vt:lpstr>
      <vt:lpstr>Ребята, спасибо за урок! Желаю вам успехов!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Ольга Мещерякова</cp:lastModifiedBy>
  <cp:revision>13</cp:revision>
  <cp:lastPrinted>2015-08-22T17:46:47Z</cp:lastPrinted>
  <dcterms:created xsi:type="dcterms:W3CDTF">2012-12-18T13:46:30Z</dcterms:created>
  <dcterms:modified xsi:type="dcterms:W3CDTF">2015-08-22T17:54:56Z</dcterms:modified>
</cp:coreProperties>
</file>