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4" r:id="rId6"/>
    <p:sldId id="265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31640" y="2133600"/>
            <a:ext cx="7812360" cy="1655763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Monotype Corsiva" pitchFamily="66" charset="0"/>
              </a:rPr>
              <a:t>Нет выше звания – Учитель!</a:t>
            </a:r>
            <a:endParaRPr lang="ru-RU" sz="8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9748" y="2060848"/>
            <a:ext cx="6498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Спасибо!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Скуратова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Евдокия Максимовна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КейковаЕП\Documents\Scanned Documents\Documents\Рисунок (1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618" y="1935163"/>
            <a:ext cx="317876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КейковаЕП\Documents\Scanned Documents\Рисунок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903649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ейковаЕП\Documents\Scanned Documents\Рисунок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17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ейковаЕП\Documents\Scanned Documents\Рисунок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6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КейковаЕП\Documents\Scanned Documents\Рисунок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27"/>
            <a:ext cx="9144000" cy="67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КейковаЕП\Documents\Scanned Documents\Рисунок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25"/>
            <a:ext cx="9144000" cy="66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ейковаЕП\Documents\Scanned Documents\Рисунок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14"/>
            <a:ext cx="9144000" cy="658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КейковаЕП\Documents\Scanned Documents\Рисунок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384"/>
            <a:ext cx="9144000" cy="63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1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9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Нет выше звания – Учитель!</vt:lpstr>
      <vt:lpstr>Скуратова  Евдокия Максимовна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КейковаЕП</dc:creator>
  <cp:lastModifiedBy>Марина Катровская</cp:lastModifiedBy>
  <cp:revision>7</cp:revision>
  <dcterms:created xsi:type="dcterms:W3CDTF">2015-09-29T10:52:32Z</dcterms:created>
  <dcterms:modified xsi:type="dcterms:W3CDTF">2015-10-01T12:18:22Z</dcterms:modified>
</cp:coreProperties>
</file>