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9" r:id="rId4"/>
    <p:sldId id="258" r:id="rId5"/>
    <p:sldId id="259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6" r:id="rId16"/>
    <p:sldId id="273" r:id="rId17"/>
    <p:sldId id="274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9492197-EDFD-4E43-83BE-D03C09C61F13}" type="datetimeFigureOut">
              <a:rPr lang="ru-RU" smtClean="0"/>
              <a:pPr/>
              <a:t>12.10.2015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6A678F-4914-4A21-9543-C1100D3A2B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2197-EDFD-4E43-83BE-D03C09C61F13}" type="datetimeFigureOut">
              <a:rPr lang="ru-RU" smtClean="0"/>
              <a:pPr/>
              <a:t>12.10.2015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678F-4914-4A21-9543-C1100D3A2B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9492197-EDFD-4E43-83BE-D03C09C61F13}" type="datetimeFigureOut">
              <a:rPr lang="ru-RU" smtClean="0"/>
              <a:pPr/>
              <a:t>12.10.2015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C6A678F-4914-4A21-9543-C1100D3A2B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2197-EDFD-4E43-83BE-D03C09C61F13}" type="datetimeFigureOut">
              <a:rPr lang="ru-RU" smtClean="0"/>
              <a:pPr/>
              <a:t>12.10.2015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6A678F-4914-4A21-9543-C1100D3A2BA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2197-EDFD-4E43-83BE-D03C09C61F13}" type="datetimeFigureOut">
              <a:rPr lang="ru-RU" smtClean="0"/>
              <a:pPr/>
              <a:t>12.10.2015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C6A678F-4914-4A21-9543-C1100D3A2BA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9492197-EDFD-4E43-83BE-D03C09C61F13}" type="datetimeFigureOut">
              <a:rPr lang="ru-RU" smtClean="0"/>
              <a:pPr/>
              <a:t>12.10.2015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C6A678F-4914-4A21-9543-C1100D3A2BA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9492197-EDFD-4E43-83BE-D03C09C61F13}" type="datetimeFigureOut">
              <a:rPr lang="ru-RU" smtClean="0"/>
              <a:pPr/>
              <a:t>12.10.2015</a:t>
            </a:fld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C6A678F-4914-4A21-9543-C1100D3A2BA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2197-EDFD-4E43-83BE-D03C09C61F13}" type="datetimeFigureOut">
              <a:rPr lang="ru-RU" smtClean="0"/>
              <a:pPr/>
              <a:t>12.10.2015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6A678F-4914-4A21-9543-C1100D3A2B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2197-EDFD-4E43-83BE-D03C09C61F13}" type="datetimeFigureOut">
              <a:rPr lang="ru-RU" smtClean="0"/>
              <a:pPr/>
              <a:t>12.10.2015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6A678F-4914-4A21-9543-C1100D3A2B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2197-EDFD-4E43-83BE-D03C09C61F13}" type="datetimeFigureOut">
              <a:rPr lang="ru-RU" smtClean="0"/>
              <a:pPr/>
              <a:t>12.10.2015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6A678F-4914-4A21-9543-C1100D3A2BA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9492197-EDFD-4E43-83BE-D03C09C61F13}" type="datetimeFigureOut">
              <a:rPr lang="ru-RU" smtClean="0"/>
              <a:pPr/>
              <a:t>12.10.2015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C6A678F-4914-4A21-9543-C1100D3A2BA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9492197-EDFD-4E43-83BE-D03C09C61F13}" type="datetimeFigureOut">
              <a:rPr lang="ru-RU" smtClean="0"/>
              <a:pPr/>
              <a:t>12.10.2015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C6A678F-4914-4A21-9543-C1100D3A2B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69846-1680x105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59628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2785864" cy="854224"/>
          </a:xfrm>
        </p:spPr>
        <p:txBody>
          <a:bodyPr/>
          <a:lstStyle/>
          <a:p>
            <a:r>
              <a:rPr lang="ru-RU" b="1" dirty="0" smtClean="0"/>
              <a:t>Франция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Артемьева Н.В.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Учитель начальных классов КНГ г.Сыктывкара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allpaper.goodfon.ru/image/32255-1920x12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589240"/>
            <a:ext cx="7919792" cy="99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Собор Парижской Богоматери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g24.imageshack.us/img24/1672/6331081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45224"/>
            <a:ext cx="2879232" cy="9906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err="1" smtClean="0"/>
              <a:t>Шамборн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friends.kz/uploads/posts/2009-12/1261071749_9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517232"/>
            <a:ext cx="4968552" cy="9906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 января - Новый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upload.wikimedia.org/wikipedia/commons/7/78/Crowds_of_French_patriots_line_the_Champs_Elysees-edit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/>
              <a:t>8 мая – День окончания </a:t>
            </a:r>
            <a:r>
              <a:rPr lang="en-US" sz="3200" dirty="0" smtClean="0"/>
              <a:t>II </a:t>
            </a:r>
            <a:r>
              <a:rPr lang="ru-RU" sz="3200" dirty="0" smtClean="0"/>
              <a:t>мировой войны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s43.radikal.ru/i100/1107/65/5ac728415f9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661248"/>
            <a:ext cx="8153400" cy="9906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14 июля – День взятия Бастилии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Жанна </a:t>
            </a:r>
            <a:r>
              <a:rPr lang="ru-RU" dirty="0" err="1" smtClean="0"/>
              <a:t>д</a:t>
            </a:r>
            <a:r>
              <a:rPr lang="en-US" dirty="0" smtClean="0"/>
              <a:t>’</a:t>
            </a:r>
            <a:r>
              <a:rPr lang="ru-RU" dirty="0" err="1" smtClean="0"/>
              <a:t>Арк</a:t>
            </a:r>
            <a:r>
              <a:rPr lang="ru-RU" dirty="0" smtClean="0"/>
              <a:t> – героиня Франции</a:t>
            </a:r>
            <a:endParaRPr lang="ru-RU" dirty="0"/>
          </a:p>
        </p:txBody>
      </p:sp>
      <p:pic>
        <p:nvPicPr>
          <p:cNvPr id="33794" name="Picture 2" descr="http://www.wilsonsalmanac.com/images1/joan_arc_rossett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341610">
            <a:off x="539552" y="1772816"/>
            <a:ext cx="4038600" cy="45910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796" name="Picture 4" descr="&amp;Kcy;&amp;acy;&amp;rcy;&amp;tcy;&amp;icy;&amp;ncy;&amp;kcy;&amp;acy; 30 &amp;icy;&amp;zcy; 2622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104" y="2132856"/>
            <a:ext cx="28575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Оноре де Бальзак - писатель</a:t>
            </a:r>
            <a:endParaRPr lang="ru-RU" dirty="0"/>
          </a:p>
        </p:txBody>
      </p:sp>
      <p:pic>
        <p:nvPicPr>
          <p:cNvPr id="30722" name="Picture 2" descr="http://static03.topnews.ru/upload/photo/3fe9d6f3/b960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628800"/>
            <a:ext cx="3781755" cy="4797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24" name="Picture 4" descr="http://www.ruslania.com/pictures/big/978569917475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129186">
            <a:off x="4716016" y="1772816"/>
            <a:ext cx="2069253" cy="3371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6" name="Picture 6" descr="http://www.ruslania.com/pictures/big/978517068862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12749">
            <a:off x="6246551" y="2961425"/>
            <a:ext cx="2231438" cy="3408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Николя </a:t>
            </a:r>
            <a:r>
              <a:rPr lang="ru-RU" dirty="0" err="1" smtClean="0"/>
              <a:t>Саркози</a:t>
            </a:r>
            <a:r>
              <a:rPr lang="ru-RU" dirty="0" smtClean="0"/>
              <a:t> - президент</a:t>
            </a:r>
            <a:endParaRPr lang="ru-RU" dirty="0"/>
          </a:p>
        </p:txBody>
      </p:sp>
      <p:pic>
        <p:nvPicPr>
          <p:cNvPr id="31746" name="Picture 2" descr="http://www.abc.net.au/reslib/200801/r215383_8363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166313">
            <a:off x="395536" y="2204864"/>
            <a:ext cx="4910939" cy="34844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748" name="Picture 4" descr="http://src.sencha.io/http://upload.wikimedia.org/wikipedia/commons/thumb/d/d7/Flickr_-_europeanpeoplesparty_-_EPP_Summit_October_2010_%28105%29.jpg/280px-Flickr_-_europeanpeoplesparty_-_EPP_Summit_October_2010_%28105%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6136" y="1844824"/>
            <a:ext cx="2667000" cy="40862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Жан </a:t>
            </a:r>
            <a:r>
              <a:rPr lang="ru-RU" dirty="0" err="1" smtClean="0"/>
              <a:t>Рено</a:t>
            </a:r>
            <a:r>
              <a:rPr lang="ru-RU" dirty="0" smtClean="0"/>
              <a:t> - актёр</a:t>
            </a:r>
            <a:endParaRPr lang="ru-RU" dirty="0"/>
          </a:p>
        </p:txBody>
      </p:sp>
      <p:pic>
        <p:nvPicPr>
          <p:cNvPr id="34818" name="Picture 2" descr="http://tanya-autographs.narod.ru/movie/Reno_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15178" y="1628800"/>
            <a:ext cx="3628822" cy="5027688"/>
          </a:xfrm>
          <a:prstGeom prst="rect">
            <a:avLst/>
          </a:prstGeom>
          <a:noFill/>
        </p:spPr>
      </p:pic>
      <p:pic>
        <p:nvPicPr>
          <p:cNvPr id="34820" name="Picture 4" descr="http://s45.radikal.ru/i110/0811/7a/98c7eab8eda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240766">
            <a:off x="591923" y="1752526"/>
            <a:ext cx="3888432" cy="2588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2" name="Picture 6" descr="http://g.dziennik.pl/images/tv/20110313_0/b_leon_zawodowiec_pat0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50401">
            <a:off x="1691622" y="3800732"/>
            <a:ext cx="3646385" cy="2443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4" name="Picture 8" descr="&amp;Kcy;&amp;acy;&amp;rcy;&amp;tcy;&amp;icy;&amp;ncy;&amp;kcy;&amp;acy; 78 &amp;icy;&amp;zcy; 2357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985507">
            <a:off x="235306" y="3923260"/>
            <a:ext cx="1737609" cy="2802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Жерар</a:t>
            </a:r>
            <a:r>
              <a:rPr lang="ru-RU" dirty="0" smtClean="0"/>
              <a:t> </a:t>
            </a:r>
            <a:r>
              <a:rPr lang="ru-RU" dirty="0" err="1" smtClean="0"/>
              <a:t>Депардье</a:t>
            </a:r>
            <a:r>
              <a:rPr lang="ru-RU" dirty="0" smtClean="0"/>
              <a:t> - актёр</a:t>
            </a:r>
            <a:endParaRPr lang="ru-RU" dirty="0"/>
          </a:p>
        </p:txBody>
      </p:sp>
      <p:pic>
        <p:nvPicPr>
          <p:cNvPr id="35842" name="Picture 2" descr="http://newslestudio1.files.wordpress.com/2010/08/gerard_depardieu_top_referenc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988840"/>
            <a:ext cx="4392488" cy="4095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844" name="Picture 4" descr="http://s5.afisha.net/Afisha7Files/UGPhotos/081012074359/090319171246/p_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7496">
            <a:off x="5589887" y="1666823"/>
            <a:ext cx="3244415" cy="2793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8" name="Picture 8" descr="http://acteurs.ru/wp-content/uploads/2010/11/asterix-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966245">
            <a:off x="5087693" y="3629063"/>
            <a:ext cx="3225587" cy="2782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"/>
          </p:nvPr>
        </p:nvSpPr>
        <p:spPr>
          <a:xfrm>
            <a:off x="611560" y="332656"/>
            <a:ext cx="3886200" cy="6400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Флаг Франции</a:t>
            </a:r>
            <a:endParaRPr lang="ru-RU" sz="320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716016" y="332656"/>
            <a:ext cx="3886200" cy="6400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Герб Франции</a:t>
            </a:r>
            <a:endParaRPr lang="ru-RU" sz="3200" dirty="0"/>
          </a:p>
        </p:txBody>
      </p:sp>
      <p:pic>
        <p:nvPicPr>
          <p:cNvPr id="1028" name="Picture 4" descr="http://goinganextramile.files.wordpress.com/2008/08/france.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772816"/>
            <a:ext cx="4392488" cy="4176464"/>
          </a:xfrm>
          <a:prstGeom prst="rect">
            <a:avLst/>
          </a:prstGeom>
          <a:noFill/>
        </p:spPr>
      </p:pic>
      <p:pic>
        <p:nvPicPr>
          <p:cNvPr id="1030" name="Picture 6" descr="&amp;Fcy;&amp;acy;&amp;jcy;&amp;lcy;:Armoiries république française.sv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2348880"/>
            <a:ext cx="3039533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2208-1366x76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5517232"/>
            <a:ext cx="6767664" cy="990600"/>
          </a:xfrm>
        </p:spPr>
        <p:txBody>
          <a:bodyPr/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Спасибо за внимание! 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wallpaper.goodfon.ru/image/133194-1920x12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99592" y="548680"/>
            <a:ext cx="2306216" cy="9906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Париж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upload.wikimedia.org/wikipedia/commons/f/f9/2558-Lyon.jpg"/>
          <p:cNvPicPr>
            <a:picLocks noChangeAspect="1" noChangeArrowheads="1"/>
          </p:cNvPicPr>
          <p:nvPr/>
        </p:nvPicPr>
        <p:blipFill>
          <a:blip r:embed="rId2" cstate="email"/>
          <a:srcRect r="-1186"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2592288" cy="9906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Лион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upload.wikimedia.org/wikipedia/commons/d/db/%D0%9C%D0%B0%D1%80%D1%81%D0%B5%D0%BB%D1%8C%2C_%D0%A4%D1%80%D0%B0%D0%BD%D1%86%D0%B8%D1%8F._%D0%92%D0%B8%D0%B4_%D0%BD%D0%B0_%D0%A1%D1%82%D0%B0%D1%80%D1%8B%D0%B9_%D0%BF%D0%BE%D1%80%D1%82_%D0%B8_%D0%A5%D1%80%D0%B0%D0%BC_%D0%92%D0%B8%D0%BD%D1%81%D0%B5%D0%BD%D1%82%D0%B0-%D0%B4%D0%B5-%D0%9F%D0%BE%D0%BB%D1%8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2375176" cy="9906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Марсель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look.com.ua/pic/201108/1920x1080/look.com.ua-1398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2159152" cy="9906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Бордо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allpaper.goodfon.ru/image/151365-1366x7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499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332656"/>
            <a:ext cx="4247384" cy="99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Эйфелева башня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allpaper.goodfon.ru/image/220488-1366x7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404664"/>
            <a:ext cx="2087144" cy="9906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Лувр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8614-1920x1200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3455296" cy="99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Диснейленд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126</TotalTime>
  <Words>72</Words>
  <Application>Microsoft Office PowerPoint</Application>
  <PresentationFormat>Экран (4:3)</PresentationFormat>
  <Paragraphs>23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Обычная</vt:lpstr>
      <vt:lpstr>Франция</vt:lpstr>
      <vt:lpstr>Слайд 2</vt:lpstr>
      <vt:lpstr>Париж</vt:lpstr>
      <vt:lpstr>Лион</vt:lpstr>
      <vt:lpstr>Марсель</vt:lpstr>
      <vt:lpstr>Бордо</vt:lpstr>
      <vt:lpstr>Эйфелева башня</vt:lpstr>
      <vt:lpstr>Лувр</vt:lpstr>
      <vt:lpstr>Диснейленд</vt:lpstr>
      <vt:lpstr>Собор Парижской Богоматери</vt:lpstr>
      <vt:lpstr>Шамборн</vt:lpstr>
      <vt:lpstr>1 января - Новый год</vt:lpstr>
      <vt:lpstr>8 мая – День окончания II мировой войны</vt:lpstr>
      <vt:lpstr>14 июля – День взятия Бастилии</vt:lpstr>
      <vt:lpstr>Жанна д’Арк – героиня Франции</vt:lpstr>
      <vt:lpstr>Оноре де Бальзак - писатель</vt:lpstr>
      <vt:lpstr>Николя Саркози - президент</vt:lpstr>
      <vt:lpstr>Жан Рено - актёр</vt:lpstr>
      <vt:lpstr>Жерар Депардье - актёр</vt:lpstr>
      <vt:lpstr>Спасибо за внимание!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Франция</dc:title>
  <dc:creator>Пользователь</dc:creator>
  <cp:lastModifiedBy>Пользователь Windows</cp:lastModifiedBy>
  <cp:revision>22</cp:revision>
  <dcterms:created xsi:type="dcterms:W3CDTF">2012-05-06T15:00:14Z</dcterms:created>
  <dcterms:modified xsi:type="dcterms:W3CDTF">2015-10-12T18:34:23Z</dcterms:modified>
</cp:coreProperties>
</file>