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70" r:id="rId5"/>
    <p:sldId id="258" r:id="rId6"/>
    <p:sldId id="260" r:id="rId7"/>
    <p:sldId id="261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E379-8884-4F19-AC08-B7913BE5ED65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B6AF-E554-4BB2-8E97-376BC23D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E379-8884-4F19-AC08-B7913BE5ED65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B6AF-E554-4BB2-8E97-376BC23D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E379-8884-4F19-AC08-B7913BE5ED65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B6AF-E554-4BB2-8E97-376BC23D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E379-8884-4F19-AC08-B7913BE5ED65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B6AF-E554-4BB2-8E97-376BC23D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E379-8884-4F19-AC08-B7913BE5ED65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B6AF-E554-4BB2-8E97-376BC23D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E379-8884-4F19-AC08-B7913BE5ED65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B6AF-E554-4BB2-8E97-376BC23D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E379-8884-4F19-AC08-B7913BE5ED65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B6AF-E554-4BB2-8E97-376BC23D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E379-8884-4F19-AC08-B7913BE5ED65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B6AF-E554-4BB2-8E97-376BC23D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E379-8884-4F19-AC08-B7913BE5ED65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B6AF-E554-4BB2-8E97-376BC23D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E379-8884-4F19-AC08-B7913BE5ED65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B6AF-E554-4BB2-8E97-376BC23D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E379-8884-4F19-AC08-B7913BE5ED65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B6AF-E554-4BB2-8E97-376BC23D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0E379-8884-4F19-AC08-B7913BE5ED65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BB6AF-E554-4BB2-8E97-376BC23D8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620688"/>
            <a:ext cx="64988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ФИНЛЯНДИЯ</a:t>
            </a:r>
            <a:endParaRPr lang="ru-RU" sz="6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05396"/>
            <a:ext cx="5584414" cy="345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Церковь в скале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Хельсинки в нескольких местах на поверхность выходят скальные породы. Одно такое образование было как раз на месте строительства церкви. Архитекторы предложили взорвать скалу, накрыть ее куполом — и церковь готова.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56490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церкви часто проходят концерты классической и органной музыки. </a:t>
            </a:r>
            <a:endParaRPr lang="ru-RU" sz="24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Экология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604448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</a:t>
            </a:r>
            <a:r>
              <a:rPr lang="ru-RU" b="1" dirty="0" smtClean="0">
                <a:solidFill>
                  <a:schemeClr val="bg1"/>
                </a:solidFill>
              </a:rPr>
              <a:t>По состоянию экологии страна занимает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3 место в мире.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Финляндия – «край тысячи озер». Благодаря усилиям финнов по охране окружающей среды озера, реки и  прибрежные воды остаются исключительно чистыми.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0480" cy="60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71% территории Финляндии занимают лесные угодья.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Это один из самых высоких показателей в мире. Общая площадь национальных парков составляет  8 тыс. кв.км.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Финляндия-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северная европейская страна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892480" cy="18722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Граничит  с Россией,  со Швецией и  Норвегией.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юге и западе берега страны омывают воды Балтийского моря и его заливов — Финского и Ботнического.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Четверть страны расположена за полярным кругом.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218739"/>
            <a:ext cx="2483768" cy="363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G:\финляндия\фото финляндия\IMG_4503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960440" cy="29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602645" cy="409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980728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Герб страны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980728"/>
            <a:ext cx="36354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Флаг  страны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564904"/>
            <a:ext cx="4736526" cy="304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Столица- Хельсинки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G:\финляндия\фото финляндия\IMG_414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8965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финляндия\фото финляндия\IMG_403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28803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6" descr="G:\финляндия\фото финляндия\IMG_4317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46085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Население Финляндии  составляет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5 475 450 человек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9060"/>
            <a:ext cx="3851920" cy="288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99593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Климат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997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Климат умеренный, а на севере субарктический.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Средняя температура лета +20 °C, зимы - 17 °C.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Количество жарких дней лета- 8.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Весна очень короткая и               быстро переходит в лето,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а осень быстро переходит в зиму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0"/>
            <a:ext cx="8363272" cy="328498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Одна из самых заметных достопримечательностей Финляндии - Северное Сияние</a:t>
            </a:r>
          </a:p>
          <a:p>
            <a:pPr algn="ctr"/>
            <a:endParaRPr lang="ru-RU" dirty="0"/>
          </a:p>
        </p:txBody>
      </p:sp>
      <p:pic>
        <p:nvPicPr>
          <p:cNvPr id="4" name="Picture 2" descr="C:\Users\Влада\Desktop\ири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04864"/>
            <a:ext cx="9144000" cy="465313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456" y="2924944"/>
            <a:ext cx="48965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Достопримечательности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Самая знаменитая достопримечательности в Финляндии-  памятник Яну Сибелиусу.</a:t>
            </a:r>
          </a:p>
          <a:p>
            <a:pPr>
              <a:buNone/>
            </a:pPr>
            <a:r>
              <a:rPr lang="ru-RU" b="1" dirty="0" smtClean="0"/>
              <a:t>Это великий музыкант, которого очень уважают в Финляндии. </a:t>
            </a:r>
          </a:p>
          <a:p>
            <a:pPr>
              <a:buNone/>
            </a:pPr>
            <a:r>
              <a:rPr lang="ru-RU" b="1" dirty="0" smtClean="0"/>
              <a:t>Он является автором </a:t>
            </a:r>
          </a:p>
          <a:p>
            <a:pPr>
              <a:buNone/>
            </a:pPr>
            <a:r>
              <a:rPr lang="ru-RU" b="1" dirty="0" smtClean="0"/>
              <a:t>гимна этой страны. </a:t>
            </a:r>
          </a:p>
          <a:p>
            <a:pPr>
              <a:buNone/>
            </a:pPr>
            <a:r>
              <a:rPr lang="ru-RU" b="1" dirty="0" smtClean="0"/>
              <a:t>Памятник   напомин</a:t>
            </a:r>
            <a:r>
              <a:rPr lang="ru-RU" b="1" dirty="0" smtClean="0">
                <a:solidFill>
                  <a:schemeClr val="bg1"/>
                </a:solidFill>
              </a:rPr>
              <a:t>ает </a:t>
            </a:r>
          </a:p>
          <a:p>
            <a:pPr>
              <a:buNone/>
            </a:pPr>
            <a:r>
              <a:rPr lang="ru-RU" b="1" dirty="0" smtClean="0"/>
              <a:t>огромный орган, или</a:t>
            </a:r>
          </a:p>
          <a:p>
            <a:pPr>
              <a:buNone/>
            </a:pPr>
            <a:r>
              <a:rPr lang="ru-RU" b="1" dirty="0" smtClean="0"/>
              <a:t> всполохи северного </a:t>
            </a:r>
            <a:r>
              <a:rPr lang="ru-RU" b="1" dirty="0" smtClean="0">
                <a:solidFill>
                  <a:schemeClr val="bg1"/>
                </a:solidFill>
              </a:rPr>
              <a:t>сияния.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Крепость Свеаборг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68960"/>
            <a:ext cx="4645868" cy="348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26876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Расположена на 7 островах.</a:t>
            </a:r>
          </a:p>
          <a:p>
            <a:r>
              <a:rPr lang="ru-RU" sz="2400" b="1" dirty="0" smtClean="0"/>
              <a:t> С 1991 года внесена в список всемирного наследия ЮНЕСКО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420888"/>
            <a:ext cx="66007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Здесь находятся    бастионы с орудиями, музеи,</a:t>
            </a:r>
          </a:p>
          <a:p>
            <a:r>
              <a:rPr lang="ru-RU" sz="2400" b="1" dirty="0" smtClean="0"/>
              <a:t> военная академия,</a:t>
            </a:r>
          </a:p>
          <a:p>
            <a:r>
              <a:rPr lang="ru-RU" sz="2400" b="1" dirty="0" smtClean="0"/>
              <a:t> жилые дома и школа .</a:t>
            </a:r>
            <a:endParaRPr lang="ru-RU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597" y="3861048"/>
            <a:ext cx="3729203" cy="279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289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Тема Office</vt:lpstr>
      <vt:lpstr>PowerPoint Presentation</vt:lpstr>
      <vt:lpstr>Финляндия- северная европейская страна</vt:lpstr>
      <vt:lpstr> </vt:lpstr>
      <vt:lpstr>Столица- Хельсинки </vt:lpstr>
      <vt:lpstr>Население Финляндии  составляет  5 475 450 человек</vt:lpstr>
      <vt:lpstr>Климат</vt:lpstr>
      <vt:lpstr>PowerPoint Presentation</vt:lpstr>
      <vt:lpstr>Достопримечательности</vt:lpstr>
      <vt:lpstr>Крепость Свеаборг</vt:lpstr>
      <vt:lpstr>Церковь в скале</vt:lpstr>
      <vt:lpstr>Экология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Финляндия- северная европейская страна</dc:title>
  <dc:creator>Влада</dc:creator>
  <cp:lastModifiedBy>dp8367</cp:lastModifiedBy>
  <cp:revision>28</cp:revision>
  <dcterms:created xsi:type="dcterms:W3CDTF">2015-05-14T13:19:14Z</dcterms:created>
  <dcterms:modified xsi:type="dcterms:W3CDTF">2015-10-12T19:47:52Z</dcterms:modified>
</cp:coreProperties>
</file>