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70" r:id="rId7"/>
    <p:sldId id="267" r:id="rId8"/>
    <p:sldId id="269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A3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2413" autoAdjust="0"/>
  </p:normalViewPr>
  <p:slideViewPr>
    <p:cSldViewPr>
      <p:cViewPr>
        <p:scale>
          <a:sx n="53" d="100"/>
          <a:sy n="53" d="100"/>
        </p:scale>
        <p:origin x="-864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F310B-006D-49D7-8DF2-CC2614807E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659C615-F606-490E-8620-30556BE4E1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Природа</a:t>
          </a:r>
        </a:p>
      </dgm:t>
    </dgm:pt>
    <dgm:pt modelId="{4E015FA4-72B7-437F-92BB-327E30DF4FAA}" type="parTrans" cxnId="{DBF9B751-A623-4CBE-B11C-3B0E23D7371C}">
      <dgm:prSet/>
      <dgm:spPr/>
      <dgm:t>
        <a:bodyPr/>
        <a:lstStyle/>
        <a:p>
          <a:endParaRPr lang="ru-RU"/>
        </a:p>
      </dgm:t>
    </dgm:pt>
    <dgm:pt modelId="{679AB34E-1295-4155-86F2-861CBDBF24B9}" type="sibTrans" cxnId="{DBF9B751-A623-4CBE-B11C-3B0E23D7371C}">
      <dgm:prSet/>
      <dgm:spPr/>
      <dgm:t>
        <a:bodyPr/>
        <a:lstStyle/>
        <a:p>
          <a:endParaRPr lang="ru-RU"/>
        </a:p>
      </dgm:t>
    </dgm:pt>
    <dgm:pt modelId="{7B87EF04-B8F8-4569-9158-A7769EC4F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Живая</a:t>
          </a:r>
        </a:p>
      </dgm:t>
    </dgm:pt>
    <dgm:pt modelId="{E7D66475-B777-40C0-AD10-D2F611C85C45}" type="parTrans" cxnId="{3D29987B-F8C8-4603-861C-39551F1DD613}">
      <dgm:prSet/>
      <dgm:spPr/>
      <dgm:t>
        <a:bodyPr/>
        <a:lstStyle/>
        <a:p>
          <a:endParaRPr lang="ru-RU"/>
        </a:p>
      </dgm:t>
    </dgm:pt>
    <dgm:pt modelId="{0B205A65-7204-40E3-ABEC-16A7140AB0D4}" type="sibTrans" cxnId="{3D29987B-F8C8-4603-861C-39551F1DD613}">
      <dgm:prSet/>
      <dgm:spPr/>
      <dgm:t>
        <a:bodyPr/>
        <a:lstStyle/>
        <a:p>
          <a:endParaRPr lang="ru-RU"/>
        </a:p>
      </dgm:t>
    </dgm:pt>
    <dgm:pt modelId="{89537595-7FCC-461F-87C5-71B85D21BA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Неживая</a:t>
          </a:r>
        </a:p>
      </dgm:t>
    </dgm:pt>
    <dgm:pt modelId="{2493E0BF-830F-4CDD-A803-741A5BF87A55}" type="parTrans" cxnId="{4B4CFBC6-EFA5-455D-80C2-31F0990EBA78}">
      <dgm:prSet/>
      <dgm:spPr/>
      <dgm:t>
        <a:bodyPr/>
        <a:lstStyle/>
        <a:p>
          <a:endParaRPr lang="ru-RU"/>
        </a:p>
      </dgm:t>
    </dgm:pt>
    <dgm:pt modelId="{3DAF60EC-71DB-4C6A-A17F-4B6EBC5B6F4F}" type="sibTrans" cxnId="{4B4CFBC6-EFA5-455D-80C2-31F0990EBA78}">
      <dgm:prSet/>
      <dgm:spPr/>
      <dgm:t>
        <a:bodyPr/>
        <a:lstStyle/>
        <a:p>
          <a:endParaRPr lang="ru-RU"/>
        </a:p>
      </dgm:t>
    </dgm:pt>
    <dgm:pt modelId="{A23EBE3F-2149-4B34-AF11-6268EC597E84}" type="pres">
      <dgm:prSet presAssocID="{D66F310B-006D-49D7-8DF2-CC2614807E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DD989-3506-4CC7-BC5A-F352D8DD44F2}" type="pres">
      <dgm:prSet presAssocID="{4659C615-F606-490E-8620-30556BE4E18B}" presName="hierRoot1" presStyleCnt="0">
        <dgm:presLayoutVars>
          <dgm:hierBranch/>
        </dgm:presLayoutVars>
      </dgm:prSet>
      <dgm:spPr/>
    </dgm:pt>
    <dgm:pt modelId="{3E7F6816-181C-4ED2-B277-57D5662DD503}" type="pres">
      <dgm:prSet presAssocID="{4659C615-F606-490E-8620-30556BE4E18B}" presName="rootComposite1" presStyleCnt="0"/>
      <dgm:spPr/>
    </dgm:pt>
    <dgm:pt modelId="{8AEF712E-3174-40CF-BC62-4AD264A1B92C}" type="pres">
      <dgm:prSet presAssocID="{4659C615-F606-490E-8620-30556BE4E1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C6A5F-DE22-4F81-B827-AB17BC5B5222}" type="pres">
      <dgm:prSet presAssocID="{4659C615-F606-490E-8620-30556BE4E1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8B6719-2201-45D5-8DE0-41464270F9A5}" type="pres">
      <dgm:prSet presAssocID="{4659C615-F606-490E-8620-30556BE4E18B}" presName="hierChild2" presStyleCnt="0"/>
      <dgm:spPr/>
    </dgm:pt>
    <dgm:pt modelId="{C07310CD-D854-4C1F-AECB-A9EF413AE839}" type="pres">
      <dgm:prSet presAssocID="{E7D66475-B777-40C0-AD10-D2F611C85C45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C9C3181-AE4E-4F6C-975C-DD0903FE04A0}" type="pres">
      <dgm:prSet presAssocID="{7B87EF04-B8F8-4569-9158-A7769EC4F0AC}" presName="hierRoot2" presStyleCnt="0">
        <dgm:presLayoutVars>
          <dgm:hierBranch/>
        </dgm:presLayoutVars>
      </dgm:prSet>
      <dgm:spPr/>
    </dgm:pt>
    <dgm:pt modelId="{0BD78D02-045E-4FD6-8650-97E390A9826E}" type="pres">
      <dgm:prSet presAssocID="{7B87EF04-B8F8-4569-9158-A7769EC4F0AC}" presName="rootComposite" presStyleCnt="0"/>
      <dgm:spPr/>
    </dgm:pt>
    <dgm:pt modelId="{0A597C08-FD0D-4670-A0FD-7D7F381A1333}" type="pres">
      <dgm:prSet presAssocID="{7B87EF04-B8F8-4569-9158-A7769EC4F0AC}" presName="rootText" presStyleLbl="node2" presStyleIdx="0" presStyleCnt="2" custLinFactNeighborX="1215" custLinFactNeighborY="3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26EEE-E952-4C43-B212-3DF56562604F}" type="pres">
      <dgm:prSet presAssocID="{7B87EF04-B8F8-4569-9158-A7769EC4F0AC}" presName="rootConnector" presStyleLbl="node2" presStyleIdx="0" presStyleCnt="2"/>
      <dgm:spPr/>
      <dgm:t>
        <a:bodyPr/>
        <a:lstStyle/>
        <a:p>
          <a:endParaRPr lang="ru-RU"/>
        </a:p>
      </dgm:t>
    </dgm:pt>
    <dgm:pt modelId="{E34FFC06-F30F-4355-A149-FE7D341A2583}" type="pres">
      <dgm:prSet presAssocID="{7B87EF04-B8F8-4569-9158-A7769EC4F0AC}" presName="hierChild4" presStyleCnt="0"/>
      <dgm:spPr/>
    </dgm:pt>
    <dgm:pt modelId="{39563E50-68FF-4580-B8F2-39327DDA6BF0}" type="pres">
      <dgm:prSet presAssocID="{7B87EF04-B8F8-4569-9158-A7769EC4F0AC}" presName="hierChild5" presStyleCnt="0"/>
      <dgm:spPr/>
    </dgm:pt>
    <dgm:pt modelId="{4A863663-4A28-479C-AB1F-A52C853ED9A4}" type="pres">
      <dgm:prSet presAssocID="{2493E0BF-830F-4CDD-A803-741A5BF87A55}" presName="Name35" presStyleLbl="parChTrans1D2" presStyleIdx="1" presStyleCnt="2"/>
      <dgm:spPr/>
      <dgm:t>
        <a:bodyPr/>
        <a:lstStyle/>
        <a:p>
          <a:endParaRPr lang="ru-RU"/>
        </a:p>
      </dgm:t>
    </dgm:pt>
    <dgm:pt modelId="{1DB14903-37A6-444D-82F3-A0C9209E0314}" type="pres">
      <dgm:prSet presAssocID="{89537595-7FCC-461F-87C5-71B85D21BA1D}" presName="hierRoot2" presStyleCnt="0">
        <dgm:presLayoutVars>
          <dgm:hierBranch/>
        </dgm:presLayoutVars>
      </dgm:prSet>
      <dgm:spPr/>
    </dgm:pt>
    <dgm:pt modelId="{C31FD12D-151B-411B-B14A-D807891EF515}" type="pres">
      <dgm:prSet presAssocID="{89537595-7FCC-461F-87C5-71B85D21BA1D}" presName="rootComposite" presStyleCnt="0"/>
      <dgm:spPr/>
    </dgm:pt>
    <dgm:pt modelId="{C1F059A2-DCA3-42EC-AF71-B943FFB4A9CD}" type="pres">
      <dgm:prSet presAssocID="{89537595-7FCC-461F-87C5-71B85D21BA1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730E9D-4C39-4818-8CEF-A0A4A1BF1174}" type="pres">
      <dgm:prSet presAssocID="{89537595-7FCC-461F-87C5-71B85D21BA1D}" presName="rootConnector" presStyleLbl="node2" presStyleIdx="1" presStyleCnt="2"/>
      <dgm:spPr/>
      <dgm:t>
        <a:bodyPr/>
        <a:lstStyle/>
        <a:p>
          <a:endParaRPr lang="ru-RU"/>
        </a:p>
      </dgm:t>
    </dgm:pt>
    <dgm:pt modelId="{3B7C74C3-8937-43FA-AB21-5CA717ECEAE3}" type="pres">
      <dgm:prSet presAssocID="{89537595-7FCC-461F-87C5-71B85D21BA1D}" presName="hierChild4" presStyleCnt="0"/>
      <dgm:spPr/>
    </dgm:pt>
    <dgm:pt modelId="{0F692028-C946-4F1D-9DB9-76FA43AC90A1}" type="pres">
      <dgm:prSet presAssocID="{89537595-7FCC-461F-87C5-71B85D21BA1D}" presName="hierChild5" presStyleCnt="0"/>
      <dgm:spPr/>
    </dgm:pt>
    <dgm:pt modelId="{46DA1C32-E17F-49C9-B0DC-DD5CBA21B465}" type="pres">
      <dgm:prSet presAssocID="{4659C615-F606-490E-8620-30556BE4E18B}" presName="hierChild3" presStyleCnt="0"/>
      <dgm:spPr/>
    </dgm:pt>
  </dgm:ptLst>
  <dgm:cxnLst>
    <dgm:cxn modelId="{4B4CFBC6-EFA5-455D-80C2-31F0990EBA78}" srcId="{4659C615-F606-490E-8620-30556BE4E18B}" destId="{89537595-7FCC-461F-87C5-71B85D21BA1D}" srcOrd="1" destOrd="0" parTransId="{2493E0BF-830F-4CDD-A803-741A5BF87A55}" sibTransId="{3DAF60EC-71DB-4C6A-A17F-4B6EBC5B6F4F}"/>
    <dgm:cxn modelId="{3B28309B-6C3D-492B-8A0A-38B1959498CC}" type="presOf" srcId="{7B87EF04-B8F8-4569-9158-A7769EC4F0AC}" destId="{0A597C08-FD0D-4670-A0FD-7D7F381A1333}" srcOrd="0" destOrd="0" presId="urn:microsoft.com/office/officeart/2005/8/layout/orgChart1"/>
    <dgm:cxn modelId="{3D29987B-F8C8-4603-861C-39551F1DD613}" srcId="{4659C615-F606-490E-8620-30556BE4E18B}" destId="{7B87EF04-B8F8-4569-9158-A7769EC4F0AC}" srcOrd="0" destOrd="0" parTransId="{E7D66475-B777-40C0-AD10-D2F611C85C45}" sibTransId="{0B205A65-7204-40E3-ABEC-16A7140AB0D4}"/>
    <dgm:cxn modelId="{E1D2BA37-D6C8-4FBE-9D96-D5E8F920D6C7}" type="presOf" srcId="{E7D66475-B777-40C0-AD10-D2F611C85C45}" destId="{C07310CD-D854-4C1F-AECB-A9EF413AE839}" srcOrd="0" destOrd="0" presId="urn:microsoft.com/office/officeart/2005/8/layout/orgChart1"/>
    <dgm:cxn modelId="{FED649DB-F03B-4AC8-A0EE-6937FE48B97A}" type="presOf" srcId="{D66F310B-006D-49D7-8DF2-CC2614807EB5}" destId="{A23EBE3F-2149-4B34-AF11-6268EC597E84}" srcOrd="0" destOrd="0" presId="urn:microsoft.com/office/officeart/2005/8/layout/orgChart1"/>
    <dgm:cxn modelId="{7250B0BB-EA27-48E7-BA49-C726F5EC3953}" type="presOf" srcId="{7B87EF04-B8F8-4569-9158-A7769EC4F0AC}" destId="{5DE26EEE-E952-4C43-B212-3DF56562604F}" srcOrd="1" destOrd="0" presId="urn:microsoft.com/office/officeart/2005/8/layout/orgChart1"/>
    <dgm:cxn modelId="{BFD8BC73-ACE7-4301-8F3F-2E2B58AFE80C}" type="presOf" srcId="{2493E0BF-830F-4CDD-A803-741A5BF87A55}" destId="{4A863663-4A28-479C-AB1F-A52C853ED9A4}" srcOrd="0" destOrd="0" presId="urn:microsoft.com/office/officeart/2005/8/layout/orgChart1"/>
    <dgm:cxn modelId="{C55C0757-50DA-487F-B7EE-FE3EC36C1C40}" type="presOf" srcId="{4659C615-F606-490E-8620-30556BE4E18B}" destId="{A38C6A5F-DE22-4F81-B827-AB17BC5B5222}" srcOrd="1" destOrd="0" presId="urn:microsoft.com/office/officeart/2005/8/layout/orgChart1"/>
    <dgm:cxn modelId="{538AE62D-A17D-4683-A5B4-DE863702647C}" type="presOf" srcId="{4659C615-F606-490E-8620-30556BE4E18B}" destId="{8AEF712E-3174-40CF-BC62-4AD264A1B92C}" srcOrd="0" destOrd="0" presId="urn:microsoft.com/office/officeart/2005/8/layout/orgChart1"/>
    <dgm:cxn modelId="{8DE707A5-FB9A-4563-BDD2-ECCC9058893C}" type="presOf" srcId="{89537595-7FCC-461F-87C5-71B85D21BA1D}" destId="{92730E9D-4C39-4818-8CEF-A0A4A1BF1174}" srcOrd="1" destOrd="0" presId="urn:microsoft.com/office/officeart/2005/8/layout/orgChart1"/>
    <dgm:cxn modelId="{DBF9B751-A623-4CBE-B11C-3B0E23D7371C}" srcId="{D66F310B-006D-49D7-8DF2-CC2614807EB5}" destId="{4659C615-F606-490E-8620-30556BE4E18B}" srcOrd="0" destOrd="0" parTransId="{4E015FA4-72B7-437F-92BB-327E30DF4FAA}" sibTransId="{679AB34E-1295-4155-86F2-861CBDBF24B9}"/>
    <dgm:cxn modelId="{E0D1FE7F-C5AC-411B-938F-816980C901AE}" type="presOf" srcId="{89537595-7FCC-461F-87C5-71B85D21BA1D}" destId="{C1F059A2-DCA3-42EC-AF71-B943FFB4A9CD}" srcOrd="0" destOrd="0" presId="urn:microsoft.com/office/officeart/2005/8/layout/orgChart1"/>
    <dgm:cxn modelId="{0CCB5F8D-1772-41A0-9C9E-5D4D34ED6DB0}" type="presParOf" srcId="{A23EBE3F-2149-4B34-AF11-6268EC597E84}" destId="{0BFDD989-3506-4CC7-BC5A-F352D8DD44F2}" srcOrd="0" destOrd="0" presId="urn:microsoft.com/office/officeart/2005/8/layout/orgChart1"/>
    <dgm:cxn modelId="{EC4EE81F-7276-4AC4-8EC6-CC45A567C401}" type="presParOf" srcId="{0BFDD989-3506-4CC7-BC5A-F352D8DD44F2}" destId="{3E7F6816-181C-4ED2-B277-57D5662DD503}" srcOrd="0" destOrd="0" presId="urn:microsoft.com/office/officeart/2005/8/layout/orgChart1"/>
    <dgm:cxn modelId="{CDBC949E-E600-44A8-8EE3-C6DE6E8E8C07}" type="presParOf" srcId="{3E7F6816-181C-4ED2-B277-57D5662DD503}" destId="{8AEF712E-3174-40CF-BC62-4AD264A1B92C}" srcOrd="0" destOrd="0" presId="urn:microsoft.com/office/officeart/2005/8/layout/orgChart1"/>
    <dgm:cxn modelId="{F4340D75-BD4E-4FE1-8D6B-0DBDC4485325}" type="presParOf" srcId="{3E7F6816-181C-4ED2-B277-57D5662DD503}" destId="{A38C6A5F-DE22-4F81-B827-AB17BC5B5222}" srcOrd="1" destOrd="0" presId="urn:microsoft.com/office/officeart/2005/8/layout/orgChart1"/>
    <dgm:cxn modelId="{E3F34F77-CE24-464A-8702-70CC0CCA0A3A}" type="presParOf" srcId="{0BFDD989-3506-4CC7-BC5A-F352D8DD44F2}" destId="{928B6719-2201-45D5-8DE0-41464270F9A5}" srcOrd="1" destOrd="0" presId="urn:microsoft.com/office/officeart/2005/8/layout/orgChart1"/>
    <dgm:cxn modelId="{803241C2-3597-4CE2-8549-92156CD9BFDD}" type="presParOf" srcId="{928B6719-2201-45D5-8DE0-41464270F9A5}" destId="{C07310CD-D854-4C1F-AECB-A9EF413AE839}" srcOrd="0" destOrd="0" presId="urn:microsoft.com/office/officeart/2005/8/layout/orgChart1"/>
    <dgm:cxn modelId="{1D94593C-8650-4B27-8753-2BE9AD733E48}" type="presParOf" srcId="{928B6719-2201-45D5-8DE0-41464270F9A5}" destId="{3C9C3181-AE4E-4F6C-975C-DD0903FE04A0}" srcOrd="1" destOrd="0" presId="urn:microsoft.com/office/officeart/2005/8/layout/orgChart1"/>
    <dgm:cxn modelId="{975E0444-A731-48A1-A48C-EC5196F69646}" type="presParOf" srcId="{3C9C3181-AE4E-4F6C-975C-DD0903FE04A0}" destId="{0BD78D02-045E-4FD6-8650-97E390A9826E}" srcOrd="0" destOrd="0" presId="urn:microsoft.com/office/officeart/2005/8/layout/orgChart1"/>
    <dgm:cxn modelId="{EBCB82CA-7556-4BCA-80FC-239A47DCDDC5}" type="presParOf" srcId="{0BD78D02-045E-4FD6-8650-97E390A9826E}" destId="{0A597C08-FD0D-4670-A0FD-7D7F381A1333}" srcOrd="0" destOrd="0" presId="urn:microsoft.com/office/officeart/2005/8/layout/orgChart1"/>
    <dgm:cxn modelId="{D2E8DF1A-C4AA-4BB4-821B-44B6246FB319}" type="presParOf" srcId="{0BD78D02-045E-4FD6-8650-97E390A9826E}" destId="{5DE26EEE-E952-4C43-B212-3DF56562604F}" srcOrd="1" destOrd="0" presId="urn:microsoft.com/office/officeart/2005/8/layout/orgChart1"/>
    <dgm:cxn modelId="{E42EF856-D4A1-444C-A8E5-F00347C5C041}" type="presParOf" srcId="{3C9C3181-AE4E-4F6C-975C-DD0903FE04A0}" destId="{E34FFC06-F30F-4355-A149-FE7D341A2583}" srcOrd="1" destOrd="0" presId="urn:microsoft.com/office/officeart/2005/8/layout/orgChart1"/>
    <dgm:cxn modelId="{A1254CFD-FF31-46D3-B094-2DC29277017D}" type="presParOf" srcId="{3C9C3181-AE4E-4F6C-975C-DD0903FE04A0}" destId="{39563E50-68FF-4580-B8F2-39327DDA6BF0}" srcOrd="2" destOrd="0" presId="urn:microsoft.com/office/officeart/2005/8/layout/orgChart1"/>
    <dgm:cxn modelId="{43436765-CB81-4FE9-8430-4FCC221B9914}" type="presParOf" srcId="{928B6719-2201-45D5-8DE0-41464270F9A5}" destId="{4A863663-4A28-479C-AB1F-A52C853ED9A4}" srcOrd="2" destOrd="0" presId="urn:microsoft.com/office/officeart/2005/8/layout/orgChart1"/>
    <dgm:cxn modelId="{674D7F8E-2713-47F7-B1A4-94AD0A3FD0BC}" type="presParOf" srcId="{928B6719-2201-45D5-8DE0-41464270F9A5}" destId="{1DB14903-37A6-444D-82F3-A0C9209E0314}" srcOrd="3" destOrd="0" presId="urn:microsoft.com/office/officeart/2005/8/layout/orgChart1"/>
    <dgm:cxn modelId="{668B8B81-564E-4CD6-AAE4-E62197556E5F}" type="presParOf" srcId="{1DB14903-37A6-444D-82F3-A0C9209E0314}" destId="{C31FD12D-151B-411B-B14A-D807891EF515}" srcOrd="0" destOrd="0" presId="urn:microsoft.com/office/officeart/2005/8/layout/orgChart1"/>
    <dgm:cxn modelId="{53AB7761-2D73-46CB-89EE-5A1CC636F37C}" type="presParOf" srcId="{C31FD12D-151B-411B-B14A-D807891EF515}" destId="{C1F059A2-DCA3-42EC-AF71-B943FFB4A9CD}" srcOrd="0" destOrd="0" presId="urn:microsoft.com/office/officeart/2005/8/layout/orgChart1"/>
    <dgm:cxn modelId="{2AA734FC-1919-4771-8F87-7C1182E4F8E8}" type="presParOf" srcId="{C31FD12D-151B-411B-B14A-D807891EF515}" destId="{92730E9D-4C39-4818-8CEF-A0A4A1BF1174}" srcOrd="1" destOrd="0" presId="urn:microsoft.com/office/officeart/2005/8/layout/orgChart1"/>
    <dgm:cxn modelId="{E6D42956-5F88-439F-BDF8-48A134E5339F}" type="presParOf" srcId="{1DB14903-37A6-444D-82F3-A0C9209E0314}" destId="{3B7C74C3-8937-43FA-AB21-5CA717ECEAE3}" srcOrd="1" destOrd="0" presId="urn:microsoft.com/office/officeart/2005/8/layout/orgChart1"/>
    <dgm:cxn modelId="{01FA708E-9BD9-4C32-AE00-03F0422CB8C8}" type="presParOf" srcId="{1DB14903-37A6-444D-82F3-A0C9209E0314}" destId="{0F692028-C946-4F1D-9DB9-76FA43AC90A1}" srcOrd="2" destOrd="0" presId="urn:microsoft.com/office/officeart/2005/8/layout/orgChart1"/>
    <dgm:cxn modelId="{C00B243A-0318-4B20-BC1E-8F6E5B025D12}" type="presParOf" srcId="{0BFDD989-3506-4CC7-BC5A-F352D8DD44F2}" destId="{46DA1C32-E17F-49C9-B0DC-DD5CBA21B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63663-4A28-479C-AB1F-A52C853ED9A4}">
      <dsp:nvSpPr>
        <dsp:cNvPr id="0" name=""/>
        <dsp:cNvSpPr/>
      </dsp:nvSpPr>
      <dsp:spPr>
        <a:xfrm>
          <a:off x="4248212" y="1428711"/>
          <a:ext cx="1725576" cy="59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80"/>
              </a:lnTo>
              <a:lnTo>
                <a:pt x="1725576" y="299480"/>
              </a:lnTo>
              <a:lnTo>
                <a:pt x="1725576" y="59896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310CD-D854-4C1F-AECB-A9EF413AE839}">
      <dsp:nvSpPr>
        <dsp:cNvPr id="0" name=""/>
        <dsp:cNvSpPr/>
      </dsp:nvSpPr>
      <dsp:spPr>
        <a:xfrm>
          <a:off x="2557289" y="1428711"/>
          <a:ext cx="1690922" cy="601575"/>
        </a:xfrm>
        <a:custGeom>
          <a:avLst/>
          <a:gdLst/>
          <a:ahLst/>
          <a:cxnLst/>
          <a:rect l="0" t="0" r="0" b="0"/>
          <a:pathLst>
            <a:path>
              <a:moveTo>
                <a:pt x="1690922" y="0"/>
              </a:moveTo>
              <a:lnTo>
                <a:pt x="1690922" y="302095"/>
              </a:lnTo>
              <a:lnTo>
                <a:pt x="0" y="302095"/>
              </a:lnTo>
              <a:lnTo>
                <a:pt x="0" y="60157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F712E-3174-40CF-BC62-4AD264A1B92C}">
      <dsp:nvSpPr>
        <dsp:cNvPr id="0" name=""/>
        <dsp:cNvSpPr/>
      </dsp:nvSpPr>
      <dsp:spPr>
        <a:xfrm>
          <a:off x="2822115" y="2615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Природа</a:t>
          </a:r>
        </a:p>
      </dsp:txBody>
      <dsp:txXfrm>
        <a:off x="2822115" y="2615"/>
        <a:ext cx="2852193" cy="1426096"/>
      </dsp:txXfrm>
    </dsp:sp>
    <dsp:sp modelId="{0A597C08-FD0D-4670-A0FD-7D7F381A1333}">
      <dsp:nvSpPr>
        <dsp:cNvPr id="0" name=""/>
        <dsp:cNvSpPr/>
      </dsp:nvSpPr>
      <dsp:spPr>
        <a:xfrm>
          <a:off x="1131192" y="2030287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Живая</a:t>
          </a:r>
        </a:p>
      </dsp:txBody>
      <dsp:txXfrm>
        <a:off x="1131192" y="2030287"/>
        <a:ext cx="2852193" cy="1426096"/>
      </dsp:txXfrm>
    </dsp:sp>
    <dsp:sp modelId="{C1F059A2-DCA3-42EC-AF71-B943FFB4A9CD}">
      <dsp:nvSpPr>
        <dsp:cNvPr id="0" name=""/>
        <dsp:cNvSpPr/>
      </dsp:nvSpPr>
      <dsp:spPr>
        <a:xfrm>
          <a:off x="4547692" y="2027672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Неживая</a:t>
          </a:r>
        </a:p>
      </dsp:txBody>
      <dsp:txXfrm>
        <a:off x="4547692" y="2027672"/>
        <a:ext cx="2852193" cy="142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D1FA-1468-47CC-A239-C8CBD406B04F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BDF24-2095-4D04-9F9C-92828281B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8ADDF7-2BC7-4CFA-8C93-4096DA5C166C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image" Target="../media/image6.gif"/><Relationship Id="rId7" Type="http://schemas.openxmlformats.org/officeDocument/2006/relationships/hyperlink" Target="http://oboigirls.narod.ru/foto/nature025.JPG" TargetMode="External"/><Relationship Id="rId12" Type="http://schemas.openxmlformats.org/officeDocument/2006/relationships/hyperlink" Target="http://oboigirls.narod.ru/foto/nature07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://solarleona.mylivepage.ru/image/1084/9541_848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jpeg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и неживая природа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Природ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3286116" y="2285992"/>
            <a:ext cx="45719" cy="714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6" y="0"/>
            <a:ext cx="88090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4784"/>
            <a:ext cx="6705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470" y="5085184"/>
            <a:ext cx="869501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Приведите </a:t>
            </a:r>
            <a:r>
              <a:rPr lang="ru-RU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примеры, что относится к неживой, а что </a:t>
            </a: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 к </a:t>
            </a:r>
            <a:r>
              <a:rPr lang="ru-RU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живой природе.</a:t>
            </a: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ru-RU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Объясните</a:t>
            </a:r>
            <a:r>
              <a:rPr lang="ru-RU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как связаны между собой неживая и живая природа.</a:t>
            </a:r>
          </a:p>
        </p:txBody>
      </p:sp>
    </p:spTree>
    <p:extLst>
      <p:ext uri="{BB962C8B-B14F-4D97-AF65-F5344CB8AC3E}">
        <p14:creationId xmlns:p14="http://schemas.microsoft.com/office/powerpoint/2010/main" val="274170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ee7b61ee1a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6" name="Рисунок 5" descr="4р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2214546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и ответь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357298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Посмотри, мой милый друг, </a:t>
            </a:r>
            <a:br>
              <a:rPr lang="ru-RU" sz="2400" b="1" i="1" dirty="0" smtClean="0"/>
            </a:br>
            <a:r>
              <a:rPr lang="ru-RU" sz="2400" b="1" i="1" dirty="0" smtClean="0"/>
              <a:t>Что находится вокруг?</a:t>
            </a:r>
            <a:br>
              <a:rPr lang="ru-RU" sz="2400" b="1" i="1" dirty="0" smtClean="0"/>
            </a:br>
            <a:r>
              <a:rPr lang="ru-RU" sz="2400" b="1" i="1" dirty="0" smtClean="0"/>
              <a:t>Небо светло-голубое,</a:t>
            </a:r>
            <a:br>
              <a:rPr lang="ru-RU" sz="2400" b="1" i="1" dirty="0" smtClean="0"/>
            </a:br>
            <a:r>
              <a:rPr lang="ru-RU" sz="2400" b="1" i="1" dirty="0" smtClean="0"/>
              <a:t>Солнце светит золотое,</a:t>
            </a:r>
            <a:br>
              <a:rPr lang="ru-RU" sz="2400" b="1" i="1" dirty="0" smtClean="0"/>
            </a:br>
            <a:r>
              <a:rPr lang="ru-RU" sz="2400" b="1" i="1" dirty="0" smtClean="0"/>
              <a:t>Ветер листьями играет,</a:t>
            </a:r>
            <a:br>
              <a:rPr lang="ru-RU" sz="2400" b="1" i="1" dirty="0" smtClean="0"/>
            </a:br>
            <a:r>
              <a:rPr lang="ru-RU" sz="2400" b="1" i="1" dirty="0" smtClean="0"/>
              <a:t>Тучка в небе проплывает.</a:t>
            </a:r>
            <a:br>
              <a:rPr lang="ru-RU" sz="2400" b="1" i="1" dirty="0" smtClean="0"/>
            </a:br>
            <a:r>
              <a:rPr lang="ru-RU" sz="2400" b="1" i="1" dirty="0" smtClean="0"/>
              <a:t>Поле, речка и трава,</a:t>
            </a:r>
            <a:br>
              <a:rPr lang="ru-RU" sz="2400" b="1" i="1" dirty="0" smtClean="0"/>
            </a:br>
            <a:r>
              <a:rPr lang="ru-RU" sz="2400" b="1" i="1" dirty="0" smtClean="0"/>
              <a:t>Горы, воздух и листва,</a:t>
            </a:r>
            <a:br>
              <a:rPr lang="ru-RU" sz="2400" b="1" i="1" dirty="0" smtClean="0"/>
            </a:br>
            <a:r>
              <a:rPr lang="ru-RU" sz="2400" b="1" i="1" dirty="0" smtClean="0"/>
              <a:t>Птицы, звери и леса,</a:t>
            </a:r>
            <a:br>
              <a:rPr lang="ru-RU" sz="2400" b="1" i="1" dirty="0" smtClean="0"/>
            </a:br>
            <a:r>
              <a:rPr lang="ru-RU" sz="2400" b="1" i="1" dirty="0" smtClean="0"/>
              <a:t>Гром, туманы и роса.</a:t>
            </a:r>
            <a:br>
              <a:rPr lang="ru-RU" sz="2400" b="1" i="1" dirty="0" smtClean="0"/>
            </a:br>
            <a:r>
              <a:rPr lang="ru-RU" sz="2400" b="1" i="1" dirty="0" smtClean="0"/>
              <a:t>Человек и время года - </a:t>
            </a:r>
            <a:br>
              <a:rPr lang="ru-RU" sz="2400" b="1" i="1" dirty="0" smtClean="0"/>
            </a:br>
            <a:r>
              <a:rPr lang="ru-RU" sz="2400" b="1" i="1" dirty="0" smtClean="0"/>
              <a:t>Это всё вокруг… </a:t>
            </a:r>
            <a:endParaRPr lang="en-US" sz="24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86182" y="600076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ПРИРОДА</a:t>
            </a:r>
            <a:endParaRPr lang="ru-RU" sz="2800" b="1" i="1" spc="50" dirty="0">
              <a:ln w="11430"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User.WS001\Local Settings\Temporary Internet Files\Content.IE5\RUG7B9K9\MPj0433443000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321493"/>
            <a:ext cx="9144000" cy="717949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14346" y="1460360"/>
            <a:ext cx="9358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Природа – всё существующее во Вселенной.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863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(</a:t>
            </a:r>
            <a:r>
              <a:rPr lang="ru-RU" sz="3200" b="1" dirty="0" smtClean="0"/>
              <a:t>Словарь</a:t>
            </a:r>
            <a:r>
              <a:rPr lang="ru-RU" sz="2800" b="1" dirty="0" smtClean="0"/>
              <a:t> С.И. Ожегова)</a:t>
            </a:r>
            <a:endParaRPr lang="ru-RU" sz="2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анимации1\56r5.gif"/>
          <p:cNvPicPr>
            <a:picLocks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664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Природа\island36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Природа\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 flipV="1">
            <a:off x="3214678" y="214290"/>
            <a:ext cx="2664000" cy="199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500166" y="2857496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Неживая природа</a:t>
            </a:r>
            <a:endParaRPr lang="ru-RU" sz="5400" b="1" spc="50" dirty="0">
              <a:ln w="11430">
                <a:solidFill>
                  <a:srgbClr val="660033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E:\анимации1\57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4380" y="2571744"/>
            <a:ext cx="1779620" cy="1714512"/>
          </a:xfrm>
          <a:prstGeom prst="rect">
            <a:avLst/>
          </a:prstGeom>
          <a:noFill/>
        </p:spPr>
      </p:pic>
      <p:pic>
        <p:nvPicPr>
          <p:cNvPr id="1034" name="Picture 10" descr="Море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14290"/>
            <a:ext cx="2664000" cy="199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7" name="Picture 13" descr="E:\анимации1\7а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857496"/>
            <a:ext cx="1214446" cy="1214446"/>
          </a:xfrm>
          <a:prstGeom prst="rect">
            <a:avLst/>
          </a:prstGeom>
          <a:noFill/>
        </p:spPr>
      </p:pic>
      <p:pic>
        <p:nvPicPr>
          <p:cNvPr id="1039" name="Picture 15" descr="848.jpg">
            <a:hlinkClick r:id="rId10" tooltip="848.jpg"/>
          </p:cNvPr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450057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1" name="Picture 17" descr="Карибское море">
            <a:hlinkClick r:id="rId12"/>
          </p:cNvPr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450057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Земноводные, амфибии. Лягушки. Зоология. Фото. Дикие животные. Природа. Картинки. Изображения. Рисунки. Фотографии. Текст. (фото с сайта www.abc.net.au) &#10;Frogs. Amphibious. Amphibia. Photo. Wild animals. Species animals. Wild nature. Zoo. Pictures. Text.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05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286124"/>
            <a:ext cx="9144000" cy="10715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природа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9" name="Picture 11" descr="E:\птицы\Call of the Wild, Bald Eagle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285728"/>
            <a:ext cx="205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1" name="Picture 13" descr="E:\растения\7-we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000636"/>
            <a:ext cx="2098800" cy="157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2" name="Picture 14" descr="E:\растения\калина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5000636"/>
            <a:ext cx="2097600" cy="15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3" name="Picture 15" descr="E:\грибы\11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5000636"/>
            <a:ext cx="2088000" cy="160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 descr="E:\животные\Alaskan spring cub.jpg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285728"/>
            <a:ext cx="2091600" cy="157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анимации1\babochka133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5720" y="2643182"/>
            <a:ext cx="1571604" cy="1566754"/>
          </a:xfrm>
          <a:prstGeom prst="rect">
            <a:avLst/>
          </a:prstGeom>
          <a:noFill/>
        </p:spPr>
      </p:pic>
      <p:pic>
        <p:nvPicPr>
          <p:cNvPr id="1026" name="Picture 2" descr="G:\анимации1\16тит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357430"/>
            <a:ext cx="226219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4218221"/>
              </p:ext>
            </p:extLst>
          </p:nvPr>
        </p:nvGraphicFramePr>
        <p:xfrm>
          <a:off x="323528" y="260648"/>
          <a:ext cx="84964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395663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46" y="3789040"/>
            <a:ext cx="5322887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650148" y="3789040"/>
            <a:ext cx="20594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033" idx="0"/>
          </p:cNvCxnSpPr>
          <p:nvPr/>
        </p:nvCxnSpPr>
        <p:spPr>
          <a:xfrm flipH="1">
            <a:off x="2195736" y="3789040"/>
            <a:ext cx="2576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28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8868593" cy="627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Все объекты живой природы 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дышат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питаются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растут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размножаются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умирают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G:\животные\298947-004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5000636"/>
            <a:ext cx="1692000" cy="1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01878113_belk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1357298"/>
            <a:ext cx="1691698" cy="145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0a4c40a6a2d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143248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2464443" cy="314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321" y="2428868"/>
            <a:ext cx="6687679" cy="25810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</a:t>
            </a:r>
          </a:p>
          <a:p>
            <a:pPr>
              <a:lnSpc>
                <a:spcPct val="200000"/>
              </a:lnSpc>
            </a:pPr>
            <a:r>
              <a:rPr lang="ru-RU" sz="6000" b="1" spc="5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порассуждаем</a:t>
            </a:r>
            <a:r>
              <a:rPr lang="ru-RU" sz="60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. . 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c49948477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5500702"/>
            <a:ext cx="1000132" cy="1000132"/>
          </a:xfrm>
          <a:prstGeom prst="rect">
            <a:avLst/>
          </a:prstGeom>
        </p:spPr>
      </p:pic>
      <p:pic>
        <p:nvPicPr>
          <p:cNvPr id="18" name="Рисунок 17" descr="9и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500702"/>
            <a:ext cx="1039547" cy="1004895"/>
          </a:xfrm>
          <a:prstGeom prst="rect">
            <a:avLst/>
          </a:prstGeom>
        </p:spPr>
      </p:pic>
      <p:pic>
        <p:nvPicPr>
          <p:cNvPr id="19" name="Рисунок 18" descr="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572140"/>
            <a:ext cx="857256" cy="870344"/>
          </a:xfrm>
          <a:prstGeom prst="rect">
            <a:avLst/>
          </a:prstGeom>
        </p:spPr>
      </p:pic>
      <p:pic>
        <p:nvPicPr>
          <p:cNvPr id="22" name="Рисунок 21" descr="8a23908d9f75ab34209114c097cf342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3929066"/>
            <a:ext cx="1285884" cy="1143008"/>
          </a:xfrm>
          <a:prstGeom prst="rect">
            <a:avLst/>
          </a:prstGeom>
        </p:spPr>
      </p:pic>
      <p:pic>
        <p:nvPicPr>
          <p:cNvPr id="23" name="Рисунок 22" descr="9fc350e157d5ca7a8a1255647ae6702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6" y="3929066"/>
            <a:ext cx="1143008" cy="11430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28992" y="785794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Неживая природа</a:t>
            </a:r>
            <a:endParaRPr lang="ru-RU" sz="2800" b="1" spc="50" dirty="0">
              <a:ln w="11430">
                <a:solidFill>
                  <a:srgbClr val="660033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57222" y="785794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природа</a:t>
            </a:r>
            <a:endParaRPr lang="ru-RU" sz="2800" b="1" spc="50" dirty="0">
              <a:ln w="11430">
                <a:solidFill>
                  <a:srgbClr val="660033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714744" y="3929066"/>
            <a:ext cx="1752599" cy="1033466"/>
            <a:chOff x="3571868" y="3500438"/>
            <a:chExt cx="1752599" cy="1033466"/>
          </a:xfrm>
        </p:grpSpPr>
        <p:pic>
          <p:nvPicPr>
            <p:cNvPr id="33" name="Рисунок 32" descr="6м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6182" y="4000504"/>
              <a:ext cx="1538285" cy="533400"/>
            </a:xfrm>
            <a:prstGeom prst="rect">
              <a:avLst/>
            </a:prstGeom>
          </p:spPr>
        </p:pic>
        <p:pic>
          <p:nvPicPr>
            <p:cNvPr id="34" name="Рисунок 33" descr="8f3aa96b7992.gif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1868" y="3500438"/>
              <a:ext cx="1143008" cy="1016007"/>
            </a:xfrm>
            <a:prstGeom prst="rect">
              <a:avLst/>
            </a:prstGeom>
          </p:spPr>
        </p:pic>
      </p:grpSp>
      <p:pic>
        <p:nvPicPr>
          <p:cNvPr id="35" name="Рисунок 34" descr="18н.gif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5000636"/>
            <a:ext cx="1038225" cy="1447800"/>
          </a:xfrm>
          <a:prstGeom prst="rect">
            <a:avLst/>
          </a:prstGeom>
        </p:spPr>
      </p:pic>
      <p:pic>
        <p:nvPicPr>
          <p:cNvPr id="37" name="Рисунок 36" descr="21а.gif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72198" y="4071942"/>
            <a:ext cx="1000132" cy="1011123"/>
          </a:xfrm>
          <a:prstGeom prst="rect">
            <a:avLst/>
          </a:prstGeom>
        </p:spPr>
      </p:pic>
      <p:pic>
        <p:nvPicPr>
          <p:cNvPr id="41" name="Рисунок 40" descr="ПЕРСИК1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48" y="4286256"/>
            <a:ext cx="1250137" cy="1000132"/>
          </a:xfrm>
          <a:prstGeom prst="rect">
            <a:avLst/>
          </a:prstGeom>
        </p:spPr>
      </p:pic>
      <p:pic>
        <p:nvPicPr>
          <p:cNvPr id="1026" name="Picture 2" descr="G:\анимации1\70beb28ee9e35c0da756f52fcfed039e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20" y="4929198"/>
            <a:ext cx="1484930" cy="16144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069E-6 L -0.33767 0.03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08346 L -0.15139 0.039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11653 L 0.40747 -0.419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903 L 0.1526 -0.491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50747 -0.24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8403 L 0.22414 -0.2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-0.06759 L -0.45503 -0.26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62691 -0.072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8092E-6 L -0.46268 -0.11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750A3D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1729</TotalTime>
  <Words>85</Words>
  <Application>Microsoft Office PowerPoint</Application>
  <PresentationFormat>Экран (4:3)</PresentationFormat>
  <Paragraphs>27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SpbAPPO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190</cp:revision>
  <dcterms:created xsi:type="dcterms:W3CDTF">2008-06-03T07:12:22Z</dcterms:created>
  <dcterms:modified xsi:type="dcterms:W3CDTF">2015-10-12T18:54:45Z</dcterms:modified>
</cp:coreProperties>
</file>