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7460566" cy="1447799"/>
          </a:xfrm>
        </p:spPr>
        <p:txBody>
          <a:bodyPr/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\Desktop\c3f4c0639b66ca8_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010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Desktop\2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048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7\Desktop\139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53536"/>
            <a:ext cx="3657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ПАЛЯНИЦА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7\Desktop\паля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534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53536"/>
            <a:ext cx="35052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ЛЕПЕШКА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7\Desktop\лепе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01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53536"/>
            <a:ext cx="44958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ЛАВАШ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7\Desktop\лава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47800"/>
            <a:ext cx="8046155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53536"/>
            <a:ext cx="2895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БАГЕТ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7\Desktop\баг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3058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562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ГАЛЕТЫ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7\Desktop\га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7\Desktop\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</TotalTime>
  <Words>5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Слайд 1</vt:lpstr>
      <vt:lpstr>Слайд 2</vt:lpstr>
      <vt:lpstr>Слайд 3</vt:lpstr>
      <vt:lpstr>ПАЛЯНИЦА</vt:lpstr>
      <vt:lpstr>ЛЕПЕШКА</vt:lpstr>
      <vt:lpstr>ЛАВАШ</vt:lpstr>
      <vt:lpstr>БАГЕТ</vt:lpstr>
      <vt:lpstr>ГАЛЕТЫ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7</cp:lastModifiedBy>
  <cp:revision>3</cp:revision>
  <dcterms:created xsi:type="dcterms:W3CDTF">2015-09-27T08:33:25Z</dcterms:created>
  <dcterms:modified xsi:type="dcterms:W3CDTF">2015-09-27T09:14:30Z</dcterms:modified>
</cp:coreProperties>
</file>