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Обучающее Изложение для 2 класса.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 учитель начальных классов Такидзе Д.О.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78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92672"/>
            <a:ext cx="3744416" cy="38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Жизнь их связана с водой,</a:t>
            </a:r>
          </a:p>
          <a:p>
            <a:r>
              <a:rPr lang="ru-RU" dirty="0"/>
              <a:t>Отличаются чертой:</a:t>
            </a:r>
          </a:p>
          <a:p>
            <a:r>
              <a:rPr lang="ru-RU" dirty="0"/>
              <a:t>В речку с головой ныряют,</a:t>
            </a:r>
          </a:p>
          <a:p>
            <a:r>
              <a:rPr lang="ru-RU" dirty="0"/>
              <a:t>Корм речной там добывают,</a:t>
            </a:r>
          </a:p>
          <a:p>
            <a:r>
              <a:rPr lang="ru-RU" dirty="0"/>
              <a:t>Песни длинные поют.</a:t>
            </a:r>
          </a:p>
          <a:p>
            <a:r>
              <a:rPr lang="ru-RU" dirty="0"/>
              <a:t>– Как же птичек тех зовут?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1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В России </a:t>
            </a:r>
            <a:r>
              <a:rPr lang="ru-RU" dirty="0" smtClean="0"/>
              <a:t>оляпка</a:t>
            </a:r>
          </a:p>
          <a:p>
            <a:pPr algn="ctr"/>
            <a:r>
              <a:rPr lang="ru-RU" dirty="0" smtClean="0"/>
              <a:t>Живет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гористой или </a:t>
            </a:r>
            <a:r>
              <a:rPr lang="ru-RU" dirty="0" smtClean="0"/>
              <a:t>высоко-холмистой </a:t>
            </a:r>
            <a:r>
              <a:rPr lang="ru-RU" dirty="0"/>
              <a:t>местности. ... Здесь оляпка живет круглый год.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239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5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Оляпка.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        </a:t>
            </a:r>
            <a:r>
              <a:rPr lang="ru-RU" sz="3600" dirty="0" smtClean="0">
                <a:solidFill>
                  <a:srgbClr val="00B0F0"/>
                </a:solidFill>
              </a:rPr>
              <a:t>Ночью </a:t>
            </a:r>
            <a:r>
              <a:rPr lang="ru-RU" sz="3600" dirty="0">
                <a:solidFill>
                  <a:srgbClr val="00B0F0"/>
                </a:solidFill>
              </a:rPr>
              <a:t>был мороз. На льду реки весело пела птичка. Вот она прыгнула в прорубь и там стала искать пищу. Это оляпка. Перья ее покрыты жиром. Вскоре птичка вскочила на лед и запела.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02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Словарная работа: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   Ночью, льду, весело, птичка, прыгнула, в прорубь, перья, покрытым, вскочила, запела.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9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Вопросы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ru-RU" sz="3600" dirty="0" smtClean="0">
                <a:solidFill>
                  <a:srgbClr val="00B0F0"/>
                </a:solidFill>
              </a:rPr>
              <a:t>Когда был мороз?</a:t>
            </a:r>
          </a:p>
          <a:p>
            <a:pPr>
              <a:buAutoNum type="arabicPeriod"/>
            </a:pPr>
            <a:r>
              <a:rPr lang="ru-RU" sz="3600" dirty="0" smtClean="0">
                <a:solidFill>
                  <a:srgbClr val="00B0F0"/>
                </a:solidFill>
              </a:rPr>
              <a:t>Кто пела на льду реки?</a:t>
            </a:r>
          </a:p>
          <a:p>
            <a:pPr>
              <a:buAutoNum type="arabicPeriod"/>
            </a:pPr>
            <a:r>
              <a:rPr lang="ru-RU" sz="3600" dirty="0" smtClean="0">
                <a:solidFill>
                  <a:srgbClr val="00B0F0"/>
                </a:solidFill>
              </a:rPr>
              <a:t>Где оляпка стала искать пищу?</a:t>
            </a:r>
          </a:p>
          <a:p>
            <a:pPr>
              <a:buAutoNum type="arabicPeriod"/>
            </a:pPr>
            <a:r>
              <a:rPr lang="ru-RU" sz="3600" dirty="0" smtClean="0">
                <a:solidFill>
                  <a:srgbClr val="00B0F0"/>
                </a:solidFill>
              </a:rPr>
              <a:t>Чем покрыты перья оляпки?</a:t>
            </a: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0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accent2"/>
                </a:solidFill>
              </a:rPr>
              <a:t>ПЛАН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1.На льду реки.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2.Оляпка прыгнула в прорубь.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3. Поющая птица.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5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</TotalTime>
  <Words>165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Обучающее Изложение для 2 класса.</vt:lpstr>
      <vt:lpstr>Презентация PowerPoint</vt:lpstr>
      <vt:lpstr>Презентация PowerPoint</vt:lpstr>
      <vt:lpstr>Оляпка. </vt:lpstr>
      <vt:lpstr>Словарная работа:</vt:lpstr>
      <vt:lpstr>Вопросы</vt:lpstr>
      <vt:lpstr>ПЛАН: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Изложение для 1 класса.</dc:title>
  <dc:creator>undrIvan</dc:creator>
  <cp:lastModifiedBy>undrIvan</cp:lastModifiedBy>
  <cp:revision>4</cp:revision>
  <dcterms:created xsi:type="dcterms:W3CDTF">2015-10-11T17:06:20Z</dcterms:created>
  <dcterms:modified xsi:type="dcterms:W3CDTF">2015-10-11T17:28:31Z</dcterms:modified>
</cp:coreProperties>
</file>