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Московская область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029984"/>
          </a:xfrm>
        </p:spPr>
        <p:txBody>
          <a:bodyPr>
            <a:normAutofit/>
          </a:bodyPr>
          <a:lstStyle/>
          <a:p>
            <a:r>
              <a:rPr lang="ru-RU" dirty="0" smtClean="0"/>
              <a:t>Окружающий мир 4 класс</a:t>
            </a:r>
          </a:p>
          <a:p>
            <a:r>
              <a:rPr lang="ru-RU" dirty="0" smtClean="0"/>
              <a:t>Составитель: учитель начальных классов </a:t>
            </a:r>
            <a:r>
              <a:rPr lang="ru-RU" dirty="0" err="1" smtClean="0"/>
              <a:t>Выскребенцева</a:t>
            </a:r>
            <a:r>
              <a:rPr lang="ru-RU" dirty="0" smtClean="0"/>
              <a:t> Елена Васильевна</a:t>
            </a:r>
          </a:p>
          <a:p>
            <a:r>
              <a:rPr lang="ru-RU" dirty="0" smtClean="0"/>
              <a:t>МБОУ «</a:t>
            </a:r>
            <a:r>
              <a:rPr lang="ru-RU" dirty="0" err="1" smtClean="0"/>
              <a:t>Беляногорская</a:t>
            </a:r>
            <a:r>
              <a:rPr lang="ru-RU" dirty="0" smtClean="0"/>
              <a:t> СОШ»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Всё живое в опасности!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Москва настоящая и будущая!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/>
              <a:t>В Москве 103 свалки и только 3 мусороперерабатывающих завода!</a:t>
            </a:r>
            <a:endParaRPr lang="ru-RU" dirty="0"/>
          </a:p>
        </p:txBody>
      </p:sp>
      <p:pic>
        <p:nvPicPr>
          <p:cNvPr id="1026" name="Picture 2" descr="C:\Users\MSI 340\Pictures\экол в буд и наст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013" y="1711859"/>
            <a:ext cx="3930650" cy="2961207"/>
          </a:xfrm>
          <a:prstGeom prst="rect">
            <a:avLst/>
          </a:prstGeom>
          <a:noFill/>
        </p:spPr>
      </p:pic>
      <p:pic>
        <p:nvPicPr>
          <p:cNvPr id="1027" name="Picture 3" descr="C:\Users\MSI 340\Pictures\свалки 103 шт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2963" y="1809365"/>
            <a:ext cx="3930650" cy="276619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Сбережём свой край!</a:t>
            </a:r>
            <a:endParaRPr lang="ru-RU" dirty="0"/>
          </a:p>
        </p:txBody>
      </p:sp>
      <p:pic>
        <p:nvPicPr>
          <p:cNvPr id="2050" name="Picture 2" descr="C:\Users\MSI 340\Pictures\спасём кра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14422"/>
            <a:ext cx="5715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Московской области</a:t>
            </a:r>
            <a:endParaRPr lang="ru-RU" dirty="0"/>
          </a:p>
        </p:txBody>
      </p:sp>
      <p:pic>
        <p:nvPicPr>
          <p:cNvPr id="1026" name="Picture 2" descr="C:\Users\MSI 340\Pictures\рельеф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714356"/>
            <a:ext cx="490650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Рельеф Московской области</a:t>
            </a:r>
            <a:endParaRPr lang="ru-RU" dirty="0"/>
          </a:p>
        </p:txBody>
      </p:sp>
      <p:pic>
        <p:nvPicPr>
          <p:cNvPr id="2050" name="Picture 2" descr="C:\Users\MSI 340\Pictures\цифровая модель рельеф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28860" y="928670"/>
            <a:ext cx="4419713" cy="41878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8" name="Picture 6" descr="C:\Users\MSI 340\Pictures\рельеф дмитро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3932238" cy="2614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 descr="C:\Users\MSI 340\Pictures\рельеф чехов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571744"/>
            <a:ext cx="393065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Реки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Карта рек и озёр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Москва-река</a:t>
            </a:r>
            <a:endParaRPr lang="ru-RU" dirty="0"/>
          </a:p>
        </p:txBody>
      </p:sp>
      <p:pic>
        <p:nvPicPr>
          <p:cNvPr id="4098" name="Picture 2" descr="C:\Users\MSI 340\Pictures\карта рек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68748" y="1447800"/>
            <a:ext cx="3809180" cy="3489325"/>
          </a:xfrm>
          <a:prstGeom prst="rect">
            <a:avLst/>
          </a:prstGeom>
          <a:noFill/>
        </p:spPr>
      </p:pic>
      <p:pic>
        <p:nvPicPr>
          <p:cNvPr id="4099" name="Picture 3" descr="C:\Users\MSI 340\Pictures\реки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52963" y="1820010"/>
            <a:ext cx="3930650" cy="27449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Полезные ископаемые</a:t>
            </a:r>
            <a:endParaRPr lang="ru-RU" dirty="0"/>
          </a:p>
        </p:txBody>
      </p:sp>
      <p:pic>
        <p:nvPicPr>
          <p:cNvPr id="5122" name="Picture 2" descr="C:\Users\MSI 340\Pictures\пол иско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86050" y="1000108"/>
            <a:ext cx="3732007" cy="418782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Известняк,торф,фосфориты,солиглины,песок</a:t>
            </a:r>
            <a:r>
              <a:rPr lang="ru-RU" dirty="0" smtClean="0"/>
              <a:t> –добывают на территории области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Добыча торфа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Фосфоритные рудники в Воскресенске</a:t>
            </a:r>
            <a:endParaRPr lang="ru-RU" dirty="0"/>
          </a:p>
        </p:txBody>
      </p:sp>
      <p:pic>
        <p:nvPicPr>
          <p:cNvPr id="6146" name="Picture 2" descr="C:\Users\MSI 340\Pictures\торф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3930650" cy="2947988"/>
          </a:xfrm>
          <a:prstGeom prst="rect">
            <a:avLst/>
          </a:prstGeom>
          <a:noFill/>
        </p:spPr>
      </p:pic>
      <p:pic>
        <p:nvPicPr>
          <p:cNvPr id="6147" name="Picture 3" descr="C:\Users\MSI 340\Pictures\форфоритные рудники Воскресенск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857364"/>
            <a:ext cx="3930650" cy="26178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Достопримечательности Московской области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71472" y="571480"/>
            <a:ext cx="3931920" cy="79216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Бородино</a:t>
            </a:r>
          </a:p>
          <a:p>
            <a:pPr algn="r"/>
            <a:r>
              <a:rPr lang="ru-RU" dirty="0" smtClean="0"/>
              <a:t>Кусково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Мемориал в Снегирях</a:t>
            </a:r>
          </a:p>
          <a:p>
            <a:pPr algn="r"/>
            <a:r>
              <a:rPr lang="ru-RU" dirty="0" smtClean="0"/>
              <a:t>Храм в Малых Вязёмах</a:t>
            </a:r>
            <a:endParaRPr lang="ru-RU" dirty="0"/>
          </a:p>
        </p:txBody>
      </p:sp>
      <p:pic>
        <p:nvPicPr>
          <p:cNvPr id="1030" name="Picture 6" descr="C:\Users\MSI 340\Pictures\музей в снегиря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785926"/>
            <a:ext cx="2143140" cy="1409700"/>
          </a:xfrm>
          <a:prstGeom prst="rect">
            <a:avLst/>
          </a:prstGeom>
          <a:noFill/>
        </p:spPr>
      </p:pic>
      <p:pic>
        <p:nvPicPr>
          <p:cNvPr id="1031" name="Picture 7" descr="C:\Users\MSI 340\Pictures\храм малые вязёмы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286124"/>
            <a:ext cx="2405066" cy="1643074"/>
          </a:xfrm>
          <a:prstGeom prst="rect">
            <a:avLst/>
          </a:prstGeom>
          <a:noFill/>
        </p:spPr>
      </p:pic>
      <p:pic>
        <p:nvPicPr>
          <p:cNvPr id="1027" name="Picture 3" descr="C:\Users\MSI 340\Pictures\кусково фо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214554"/>
            <a:ext cx="1500198" cy="2714634"/>
          </a:xfrm>
          <a:prstGeom prst="rect">
            <a:avLst/>
          </a:prstGeom>
          <a:noFill/>
        </p:spPr>
      </p:pic>
      <p:pic>
        <p:nvPicPr>
          <p:cNvPr id="1028" name="Picture 4" descr="C:\Users\MSI 340\Pictures\бородинская стелла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1357298"/>
            <a:ext cx="1714512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Экологические проблемы Московского региона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960438" y="1071563"/>
            <a:ext cx="8183562" cy="5616575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ru-RU" sz="2800" dirty="0" smtClean="0"/>
              <a:t>Загрязнение воздуха;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Загрязнение воды;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Загрязнение почвы;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Шум;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Твёрдые бытовые отходы;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Неблагоприятный микроклимат улиц.</a:t>
            </a:r>
          </a:p>
          <a:p>
            <a:pPr marL="342900" indent="-342900">
              <a:buAutoNum type="arabicParenR"/>
            </a:pPr>
            <a:endParaRPr lang="ru-RU" sz="2800" dirty="0" smtClean="0"/>
          </a:p>
          <a:p>
            <a:pPr marL="342900" indent="-342900"/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120</TotalTime>
  <Words>108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Московская область</vt:lpstr>
      <vt:lpstr>Карта Московской области</vt:lpstr>
      <vt:lpstr>Рельеф Московской области</vt:lpstr>
      <vt:lpstr>Слайд 4</vt:lpstr>
      <vt:lpstr>Реки </vt:lpstr>
      <vt:lpstr>Полезные ископаемые</vt:lpstr>
      <vt:lpstr>Известняк,торф,фосфориты,солиглины,песок –добывают на территории области</vt:lpstr>
      <vt:lpstr>Достопримечательности Московской области</vt:lpstr>
      <vt:lpstr>Экологические проблемы Московского региона</vt:lpstr>
      <vt:lpstr>Всё живое в опасности!</vt:lpstr>
      <vt:lpstr>Сбережём свой край!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Московская область</dc:title>
  <dc:creator>MSI 340</dc:creator>
  <cp:lastModifiedBy>Елена Выскребенцева</cp:lastModifiedBy>
  <cp:revision>18</cp:revision>
  <dcterms:created xsi:type="dcterms:W3CDTF">2010-02-27T15:34:41Z</dcterms:created>
  <dcterms:modified xsi:type="dcterms:W3CDTF">2015-10-13T20:28:19Z</dcterms:modified>
</cp:coreProperties>
</file>