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4" r:id="rId4"/>
    <p:sldId id="263" r:id="rId5"/>
    <p:sldId id="260" r:id="rId6"/>
    <p:sldId id="261" r:id="rId7"/>
    <p:sldId id="268" r:id="rId8"/>
    <p:sldId id="265" r:id="rId9"/>
    <p:sldId id="266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Дети с ограниченными возможностями здоровья в условиях реализации ФГОС НОО в МБОУ СОШ №1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Учитель начальных классов </a:t>
            </a:r>
          </a:p>
          <a:p>
            <a:pPr algn="r"/>
            <a:r>
              <a:rPr lang="ru-RU" dirty="0" err="1" smtClean="0"/>
              <a:t>Науменко</a:t>
            </a:r>
            <a:r>
              <a:rPr lang="ru-RU" dirty="0" smtClean="0"/>
              <a:t> О.Н.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7539038" cy="150019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7281890" cy="46880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интерактивные  доски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документ – камеры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мультимедийные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проекторы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лазерные принтеры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карты, схемы, таблицы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натуральные объекты, муляжи, инструменты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коллекции ЦОР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28604"/>
            <a:ext cx="72152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Учителя, работающие  с детьми с ОВЗ в ежедневной работе используют</a:t>
            </a:r>
            <a:b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МБОУ СОШ№1 работает в данном направлении третий год. 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Есть результаты и определённые успехи в социализации наших учеников.</a:t>
            </a:r>
          </a:p>
          <a:p>
            <a:endParaRPr lang="ru-RU" dirty="0" smtClean="0"/>
          </a:p>
          <a:p>
            <a:endParaRPr lang="ru-RU" u="sng" dirty="0" smtClean="0">
              <a:solidFill>
                <a:schemeClr val="tx2"/>
              </a:solidFill>
            </a:endParaRPr>
          </a:p>
          <a:p>
            <a:r>
              <a:rPr lang="ru-RU" u="sng" dirty="0" smtClean="0">
                <a:solidFill>
                  <a:schemeClr val="tx2"/>
                </a:solidFill>
              </a:rPr>
              <a:t>Проблема</a:t>
            </a:r>
            <a:r>
              <a:rPr lang="ru-RU" dirty="0" smtClean="0">
                <a:solidFill>
                  <a:schemeClr val="tx2"/>
                </a:solidFill>
              </a:rPr>
              <a:t>:  получение квалифицированной консультативной помощи по возникающим индивидуальным проблемам детей с ОВЗ.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135729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Статья 3 Федерального  закона Российской Федерации «Об образовании в Российской Федерации»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ч.5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«Право на образование. Государственные гарантии реализации  права на образование в Российской Федерации»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прописано :</a:t>
            </a:r>
          </a:p>
          <a:p>
            <a:pPr algn="just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«… 1) создаются необходимые условия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адаптации,…»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i="1" dirty="0" smtClean="0"/>
              <a:t>Частью основной образовательной  программы  МБОУ СОШ №1 является: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 Программа коррекционной работы разработана в соответствии с федеральным государственным образовательным стандартом начального общего образования и  направлена на создание системы комплексной помощи детям с ограниченными возможностями здоровья</a:t>
            </a:r>
            <a:r>
              <a:rPr lang="ru-RU" baseline="30000" dirty="0" smtClean="0"/>
              <a:t> </a:t>
            </a:r>
            <a:r>
              <a:rPr lang="ru-RU" dirty="0" smtClean="0"/>
              <a:t>в освоении основной образовательной программы начального общего образования.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Программа коррекционной работы предусматривает :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создание специальных условий обучения и воспитания, позволяющих учитывать особые образовательные потребности детей с ограниченными возможностями здоровья посредством индивидуализации и дифференциации  образовательного процесса.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Цель программы: 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создание системы комплексной помощи детям с ограниченными возможностями здоровья в освоении основной образовательной программы начального общего образования, коррекцию недостатков в физическом и психическом  развитии обучающихся,  их социальную адаптацию.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Содержание  программы  определяют следующие принципы</a:t>
            </a:r>
            <a:r>
              <a:rPr lang="ru-RU" sz="2800" i="1" dirty="0" smtClean="0"/>
              <a:t>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Соблюдение  интересов ребёнка.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Системность.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Непрерывность.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Вариативность.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Рекомендательный  характер оказания помощи.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В 2014-2015 учебном году  </a:t>
            </a:r>
            <a:br>
              <a:rPr lang="ru-RU" i="1" dirty="0" smtClean="0"/>
            </a:br>
            <a:r>
              <a:rPr lang="ru-RU" i="1" dirty="0" smtClean="0"/>
              <a:t>в МБОУ СОШ №1 обучаются: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14348" y="1785926"/>
          <a:ext cx="7686700" cy="355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1500198"/>
                <a:gridCol w="1785950"/>
                <a:gridCol w="1571636"/>
                <a:gridCol w="1428760"/>
              </a:tblGrid>
              <a:tr h="73493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 с ОВЗ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Общеобразовательная</a:t>
                      </a:r>
                      <a:r>
                        <a:rPr lang="ru-RU" baseline="0" dirty="0" smtClean="0"/>
                        <a:t>  программа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Инклюзивное  обучение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Домашнее обучение</a:t>
                      </a:r>
                    </a:p>
                    <a:p>
                      <a:pPr algn="ctr"/>
                      <a:r>
                        <a:rPr lang="en-US" dirty="0" smtClean="0"/>
                        <a:t>VIII </a:t>
                      </a:r>
                      <a:r>
                        <a:rPr lang="ru-RU" dirty="0" smtClean="0"/>
                        <a:t>вид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7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VII 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вид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VIII 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вид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71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   11 человек</a:t>
                      </a:r>
                      <a:endParaRPr lang="ru-RU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 человек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 класс</a:t>
                      </a:r>
                      <a:endParaRPr lang="ru-RU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 человек: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(4 чел.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 класс, 2 чел. 2 класс)</a:t>
                      </a:r>
                      <a:endParaRPr lang="ru-RU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r>
                        <a:rPr lang="ru-RU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человек</a:t>
                      </a:r>
                    </a:p>
                    <a:p>
                      <a:pPr algn="ctr"/>
                      <a:endParaRPr lang="ru-RU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 класс</a:t>
                      </a:r>
                      <a:endParaRPr lang="ru-RU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b="1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342900" indent="-342900" algn="ctr">
                        <a:buNone/>
                      </a:pPr>
                      <a:r>
                        <a:rPr lang="ru-RU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ч</a:t>
                      </a:r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еловека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(1чел. 2 </a:t>
                      </a:r>
                      <a:r>
                        <a:rPr lang="ru-RU" b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кл</a:t>
                      </a:r>
                      <a:r>
                        <a:rPr lang="ru-RU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1чел. 5 </a:t>
                      </a:r>
                      <a:r>
                        <a:rPr lang="ru-RU" b="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кл</a:t>
                      </a:r>
                      <a:r>
                        <a:rPr lang="ru-RU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1чел.7 </a:t>
                      </a:r>
                      <a:r>
                        <a:rPr lang="ru-RU" b="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кл</a:t>
                      </a:r>
                      <a:r>
                        <a:rPr lang="ru-RU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.)</a:t>
                      </a:r>
                      <a:endParaRPr lang="ru-RU" b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342900" indent="-342900" algn="ctr">
                        <a:buAutoNum type="arabicPlain" startAt="3"/>
                      </a:pPr>
                      <a:endParaRPr lang="ru-RU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На этапе начального обучения  программу реализуют: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43892" cy="254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973"/>
                <a:gridCol w="2010973"/>
                <a:gridCol w="2010973"/>
                <a:gridCol w="2010973"/>
              </a:tblGrid>
              <a:tr h="7572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Общее</a:t>
                      </a:r>
                      <a:r>
                        <a:rPr lang="ru-RU" sz="1600" baseline="0" dirty="0" smtClean="0"/>
                        <a:t>  количество  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Высшая  квалификационная категория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Первая  квалификационная категория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Соответствие занимаемой  должности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0185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    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             6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 smtClean="0"/>
                    </a:p>
                    <a:p>
                      <a:pPr algn="ctr"/>
                      <a:r>
                        <a:rPr lang="ru-RU" sz="2800" b="1" baseline="0" dirty="0" smtClean="0"/>
                        <a:t>   4</a:t>
                      </a:r>
                      <a:endParaRPr lang="ru-RU" sz="2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Курсовая подготовка  кадрового состава: 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8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человек из 12 прошли курсовую подготовку по темам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 «Основы  инклюзивного обучения детей с ОВЗ»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(72 часа);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«Системно – деятельностный  подход в обучении детей с ОВЗ» (72 часа)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4 человека пройдут курсы 15 ноября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«Инклюзивное образование в школе: методология и технология   реализации в условиях внедрения ФГОС»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417</Words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Дети с ограниченными возможностями здоровья в условиях реализации ФГОС НОО в МБОУ СОШ №1</vt:lpstr>
      <vt:lpstr>    Статья 3 Федерального  закона Российской Федерации «Об образовании в Российской Федерации»  </vt:lpstr>
      <vt:lpstr> Частью основной образовательной  программы  МБОУ СОШ №1 является:</vt:lpstr>
      <vt:lpstr>Программа коррекционной работы предусматривает :</vt:lpstr>
      <vt:lpstr>Цель программы: </vt:lpstr>
      <vt:lpstr>Содержание  программы  определяют следующие принципы:</vt:lpstr>
      <vt:lpstr>В 2014-2015 учебном году   в МБОУ СОШ №1 обучаются:</vt:lpstr>
      <vt:lpstr>На этапе начального обучения  программу реализуют:</vt:lpstr>
      <vt:lpstr>Курсовая подготовка  кадрового состава: </vt:lpstr>
      <vt:lpstr>        </vt:lpstr>
      <vt:lpstr>МБОУ СОШ№1 работает в данном направлении третий год.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каб 16</cp:lastModifiedBy>
  <cp:revision>26</cp:revision>
  <dcterms:created xsi:type="dcterms:W3CDTF">2014-10-23T16:17:05Z</dcterms:created>
  <dcterms:modified xsi:type="dcterms:W3CDTF">2015-10-12T11:27:24Z</dcterms:modified>
</cp:coreProperties>
</file>