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72" r:id="rId16"/>
    <p:sldId id="273" r:id="rId17"/>
    <p:sldId id="274" r:id="rId18"/>
    <p:sldId id="269" r:id="rId19"/>
    <p:sldId id="270" r:id="rId20"/>
    <p:sldId id="271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63BDA"/>
    <a:srgbClr val="07D1F9"/>
    <a:srgbClr val="FF9A2B"/>
    <a:srgbClr val="865B3A"/>
    <a:srgbClr val="7E853B"/>
    <a:srgbClr val="780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2AE40-14A0-4584-AD8C-8C25797D40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DB0BAB-E7AF-4D01-8DA1-B5F934244FA5}">
      <dgm:prSet phldrT="[Текст]" custT="1"/>
      <dgm:spPr/>
      <dgm:t>
        <a:bodyPr/>
        <a:lstStyle/>
        <a:p>
          <a:r>
            <a:rPr lang="ru-RU" sz="2800" dirty="0" smtClean="0"/>
            <a:t>Виды сказок</a:t>
          </a:r>
          <a:endParaRPr lang="ru-RU" sz="2800" dirty="0"/>
        </a:p>
      </dgm:t>
    </dgm:pt>
    <dgm:pt modelId="{DAAABCD5-3DFA-4FE6-9A9A-6A167CAE7415}" type="parTrans" cxnId="{FE479221-6A3D-4BFE-8B6E-5C6464628D7E}">
      <dgm:prSet/>
      <dgm:spPr/>
      <dgm:t>
        <a:bodyPr/>
        <a:lstStyle/>
        <a:p>
          <a:endParaRPr lang="ru-RU"/>
        </a:p>
      </dgm:t>
    </dgm:pt>
    <dgm:pt modelId="{6D5CA5F6-E0F1-4F1B-8F03-4FF50A545616}" type="sibTrans" cxnId="{FE479221-6A3D-4BFE-8B6E-5C6464628D7E}">
      <dgm:prSet/>
      <dgm:spPr/>
      <dgm:t>
        <a:bodyPr/>
        <a:lstStyle/>
        <a:p>
          <a:endParaRPr lang="ru-RU"/>
        </a:p>
      </dgm:t>
    </dgm:pt>
    <dgm:pt modelId="{C8D6D258-ACC9-4804-862E-484D79D1D7F3}">
      <dgm:prSet phldrT="[Текст]" custT="1"/>
      <dgm:spPr/>
      <dgm:t>
        <a:bodyPr/>
        <a:lstStyle/>
        <a:p>
          <a:r>
            <a:rPr lang="ru-RU" sz="2800" dirty="0" smtClean="0"/>
            <a:t>Волшебные</a:t>
          </a:r>
          <a:endParaRPr lang="ru-RU" sz="2800" dirty="0"/>
        </a:p>
      </dgm:t>
    </dgm:pt>
    <dgm:pt modelId="{745BAAE9-5F18-466A-8BBE-301EADA85DB6}" type="parTrans" cxnId="{3EAEC3B5-2312-4A32-B52E-2C5D43C0615F}">
      <dgm:prSet/>
      <dgm:spPr/>
      <dgm:t>
        <a:bodyPr/>
        <a:lstStyle/>
        <a:p>
          <a:endParaRPr lang="ru-RU"/>
        </a:p>
      </dgm:t>
    </dgm:pt>
    <dgm:pt modelId="{95624768-643E-466B-A8C7-3F91783C3170}" type="sibTrans" cxnId="{3EAEC3B5-2312-4A32-B52E-2C5D43C0615F}">
      <dgm:prSet/>
      <dgm:spPr/>
      <dgm:t>
        <a:bodyPr/>
        <a:lstStyle/>
        <a:p>
          <a:endParaRPr lang="ru-RU"/>
        </a:p>
      </dgm:t>
    </dgm:pt>
    <dgm:pt modelId="{CF66BA0A-16A6-48CF-B7FE-6E53B637493A}">
      <dgm:prSet phldrT="[Текст]" custT="1"/>
      <dgm:spPr/>
      <dgm:t>
        <a:bodyPr/>
        <a:lstStyle/>
        <a:p>
          <a:r>
            <a:rPr lang="ru-RU" sz="2800" dirty="0" smtClean="0"/>
            <a:t>О животных</a:t>
          </a:r>
          <a:endParaRPr lang="ru-RU" sz="2800" dirty="0"/>
        </a:p>
      </dgm:t>
    </dgm:pt>
    <dgm:pt modelId="{EFE5C3A3-4D49-436D-AA6D-1ABDDA0E77B1}" type="parTrans" cxnId="{B66FCA1D-54FA-4CD8-A3AC-75165FD15E5E}">
      <dgm:prSet/>
      <dgm:spPr/>
      <dgm:t>
        <a:bodyPr/>
        <a:lstStyle/>
        <a:p>
          <a:endParaRPr lang="ru-RU"/>
        </a:p>
      </dgm:t>
    </dgm:pt>
    <dgm:pt modelId="{BC55A79C-E7A1-4038-9CE0-110BC4C60B47}" type="sibTrans" cxnId="{B66FCA1D-54FA-4CD8-A3AC-75165FD15E5E}">
      <dgm:prSet/>
      <dgm:spPr/>
      <dgm:t>
        <a:bodyPr/>
        <a:lstStyle/>
        <a:p>
          <a:endParaRPr lang="ru-RU"/>
        </a:p>
      </dgm:t>
    </dgm:pt>
    <dgm:pt modelId="{1E00CD5F-313F-4843-B8CA-DC248467D8E1}">
      <dgm:prSet phldrT="[Текст]" custT="1"/>
      <dgm:spPr/>
      <dgm:t>
        <a:bodyPr/>
        <a:lstStyle/>
        <a:p>
          <a:r>
            <a:rPr lang="ru-RU" sz="2800" dirty="0" smtClean="0"/>
            <a:t>Бытовые</a:t>
          </a:r>
          <a:endParaRPr lang="ru-RU" sz="2800" dirty="0"/>
        </a:p>
      </dgm:t>
    </dgm:pt>
    <dgm:pt modelId="{876595E2-C746-4B2F-A1DC-8E58CAEC0C8B}" type="parTrans" cxnId="{49F0EC8D-73C3-4F2D-AA68-5097C298EDB1}">
      <dgm:prSet/>
      <dgm:spPr/>
      <dgm:t>
        <a:bodyPr/>
        <a:lstStyle/>
        <a:p>
          <a:endParaRPr lang="ru-RU"/>
        </a:p>
      </dgm:t>
    </dgm:pt>
    <dgm:pt modelId="{4BD3ACDE-9244-4BC0-80A2-C32C5CE6EA64}" type="sibTrans" cxnId="{49F0EC8D-73C3-4F2D-AA68-5097C298EDB1}">
      <dgm:prSet/>
      <dgm:spPr/>
      <dgm:t>
        <a:bodyPr/>
        <a:lstStyle/>
        <a:p>
          <a:endParaRPr lang="ru-RU"/>
        </a:p>
      </dgm:t>
    </dgm:pt>
    <dgm:pt modelId="{D3682816-0E58-439C-B503-DE4A28A7F6DD}" type="pres">
      <dgm:prSet presAssocID="{A852AE40-14A0-4584-AD8C-8C25797D40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F10560-5B3F-4F70-A520-D7179493416A}" type="pres">
      <dgm:prSet presAssocID="{03DB0BAB-E7AF-4D01-8DA1-B5F934244FA5}" presName="hierRoot1" presStyleCnt="0">
        <dgm:presLayoutVars>
          <dgm:hierBranch val="init"/>
        </dgm:presLayoutVars>
      </dgm:prSet>
      <dgm:spPr/>
    </dgm:pt>
    <dgm:pt modelId="{0E9CB4DE-4240-4737-8A9B-36CB2A0E5213}" type="pres">
      <dgm:prSet presAssocID="{03DB0BAB-E7AF-4D01-8DA1-B5F934244FA5}" presName="rootComposite1" presStyleCnt="0"/>
      <dgm:spPr/>
    </dgm:pt>
    <dgm:pt modelId="{32BDEDB1-A360-4CF2-A061-8ABE8F104DA7}" type="pres">
      <dgm:prSet presAssocID="{03DB0BAB-E7AF-4D01-8DA1-B5F934244FA5}" presName="rootText1" presStyleLbl="node0" presStyleIdx="0" presStyleCnt="1" custScaleX="175772" custScaleY="97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BEF7F3-356F-4B8D-9E17-DFD007D71FB8}" type="pres">
      <dgm:prSet presAssocID="{03DB0BAB-E7AF-4D01-8DA1-B5F934244FA5}" presName="rootConnector1" presStyleLbl="node1" presStyleIdx="0" presStyleCnt="0"/>
      <dgm:spPr/>
    </dgm:pt>
    <dgm:pt modelId="{3E17777B-6625-4DD2-8E23-4EECA301306B}" type="pres">
      <dgm:prSet presAssocID="{03DB0BAB-E7AF-4D01-8DA1-B5F934244FA5}" presName="hierChild2" presStyleCnt="0"/>
      <dgm:spPr/>
    </dgm:pt>
    <dgm:pt modelId="{6BB1924B-A16D-407C-9396-87DC698BCEC6}" type="pres">
      <dgm:prSet presAssocID="{745BAAE9-5F18-466A-8BBE-301EADA85DB6}" presName="Name37" presStyleLbl="parChTrans1D2" presStyleIdx="0" presStyleCnt="3"/>
      <dgm:spPr/>
    </dgm:pt>
    <dgm:pt modelId="{2CEE90FE-B5C4-4A56-BE94-8E8DC5672054}" type="pres">
      <dgm:prSet presAssocID="{C8D6D258-ACC9-4804-862E-484D79D1D7F3}" presName="hierRoot2" presStyleCnt="0">
        <dgm:presLayoutVars>
          <dgm:hierBranch val="init"/>
        </dgm:presLayoutVars>
      </dgm:prSet>
      <dgm:spPr/>
    </dgm:pt>
    <dgm:pt modelId="{FFDA33BE-AADB-4F9E-8E11-4A2C5C3AB7D6}" type="pres">
      <dgm:prSet presAssocID="{C8D6D258-ACC9-4804-862E-484D79D1D7F3}" presName="rootComposite" presStyleCnt="0"/>
      <dgm:spPr/>
    </dgm:pt>
    <dgm:pt modelId="{0D4FB55F-CF7F-4E95-BB1E-8BD716790E54}" type="pres">
      <dgm:prSet presAssocID="{C8D6D258-ACC9-4804-862E-484D79D1D7F3}" presName="rootText" presStyleLbl="node2" presStyleIdx="0" presStyleCnt="3">
        <dgm:presLayoutVars>
          <dgm:chPref val="3"/>
        </dgm:presLayoutVars>
      </dgm:prSet>
      <dgm:spPr/>
    </dgm:pt>
    <dgm:pt modelId="{E418C85C-4CC6-4BAC-9CA4-9EADDD280AE1}" type="pres">
      <dgm:prSet presAssocID="{C8D6D258-ACC9-4804-862E-484D79D1D7F3}" presName="rootConnector" presStyleLbl="node2" presStyleIdx="0" presStyleCnt="3"/>
      <dgm:spPr/>
    </dgm:pt>
    <dgm:pt modelId="{A633B050-EC50-4C25-8D78-1EA3C4FA2A07}" type="pres">
      <dgm:prSet presAssocID="{C8D6D258-ACC9-4804-862E-484D79D1D7F3}" presName="hierChild4" presStyleCnt="0"/>
      <dgm:spPr/>
    </dgm:pt>
    <dgm:pt modelId="{88CC578B-FF20-49BA-AABD-0111AC2137B7}" type="pres">
      <dgm:prSet presAssocID="{C8D6D258-ACC9-4804-862E-484D79D1D7F3}" presName="hierChild5" presStyleCnt="0"/>
      <dgm:spPr/>
    </dgm:pt>
    <dgm:pt modelId="{1B442E02-0BF3-4F24-9B3A-F936BC554A8C}" type="pres">
      <dgm:prSet presAssocID="{EFE5C3A3-4D49-436D-AA6D-1ABDDA0E77B1}" presName="Name37" presStyleLbl="parChTrans1D2" presStyleIdx="1" presStyleCnt="3"/>
      <dgm:spPr/>
    </dgm:pt>
    <dgm:pt modelId="{88EF6F0E-53BB-4941-A9CD-3CBA22169429}" type="pres">
      <dgm:prSet presAssocID="{CF66BA0A-16A6-48CF-B7FE-6E53B637493A}" presName="hierRoot2" presStyleCnt="0">
        <dgm:presLayoutVars>
          <dgm:hierBranch val="init"/>
        </dgm:presLayoutVars>
      </dgm:prSet>
      <dgm:spPr/>
    </dgm:pt>
    <dgm:pt modelId="{D074E7F1-415B-4921-BFCA-35FA89BB1174}" type="pres">
      <dgm:prSet presAssocID="{CF66BA0A-16A6-48CF-B7FE-6E53B637493A}" presName="rootComposite" presStyleCnt="0"/>
      <dgm:spPr/>
    </dgm:pt>
    <dgm:pt modelId="{38142BAF-BF93-4BAC-B157-26586B664405}" type="pres">
      <dgm:prSet presAssocID="{CF66BA0A-16A6-48CF-B7FE-6E53B637493A}" presName="rootText" presStyleLbl="node2" presStyleIdx="1" presStyleCnt="3" custLinFactNeighborX="-476" custLinFactNeighborY="-2063">
        <dgm:presLayoutVars>
          <dgm:chPref val="3"/>
        </dgm:presLayoutVars>
      </dgm:prSet>
      <dgm:spPr/>
    </dgm:pt>
    <dgm:pt modelId="{5ADE9BAD-577B-48D1-AEAB-BD85A4C4DF52}" type="pres">
      <dgm:prSet presAssocID="{CF66BA0A-16A6-48CF-B7FE-6E53B637493A}" presName="rootConnector" presStyleLbl="node2" presStyleIdx="1" presStyleCnt="3"/>
      <dgm:spPr/>
    </dgm:pt>
    <dgm:pt modelId="{B4B7CD49-3AC1-491C-AAAA-54A038F14D07}" type="pres">
      <dgm:prSet presAssocID="{CF66BA0A-16A6-48CF-B7FE-6E53B637493A}" presName="hierChild4" presStyleCnt="0"/>
      <dgm:spPr/>
    </dgm:pt>
    <dgm:pt modelId="{C1792E39-A66D-4AE0-88F1-49F3F5FD3863}" type="pres">
      <dgm:prSet presAssocID="{CF66BA0A-16A6-48CF-B7FE-6E53B637493A}" presName="hierChild5" presStyleCnt="0"/>
      <dgm:spPr/>
    </dgm:pt>
    <dgm:pt modelId="{2341D4E4-967C-4780-875E-EA62E404E3BE}" type="pres">
      <dgm:prSet presAssocID="{876595E2-C746-4B2F-A1DC-8E58CAEC0C8B}" presName="Name37" presStyleLbl="parChTrans1D2" presStyleIdx="2" presStyleCnt="3"/>
      <dgm:spPr/>
    </dgm:pt>
    <dgm:pt modelId="{9C73F063-ED2F-4BC3-9F8F-1455E601405A}" type="pres">
      <dgm:prSet presAssocID="{1E00CD5F-313F-4843-B8CA-DC248467D8E1}" presName="hierRoot2" presStyleCnt="0">
        <dgm:presLayoutVars>
          <dgm:hierBranch val="init"/>
        </dgm:presLayoutVars>
      </dgm:prSet>
      <dgm:spPr/>
    </dgm:pt>
    <dgm:pt modelId="{1CA54E43-55BE-4D8F-B7DC-150AFE8B81F6}" type="pres">
      <dgm:prSet presAssocID="{1E00CD5F-313F-4843-B8CA-DC248467D8E1}" presName="rootComposite" presStyleCnt="0"/>
      <dgm:spPr/>
    </dgm:pt>
    <dgm:pt modelId="{9DE8E49E-CC7D-4421-AA51-AEF246C10ED6}" type="pres">
      <dgm:prSet presAssocID="{1E00CD5F-313F-4843-B8CA-DC248467D8E1}" presName="rootText" presStyleLbl="node2" presStyleIdx="2" presStyleCnt="3">
        <dgm:presLayoutVars>
          <dgm:chPref val="3"/>
        </dgm:presLayoutVars>
      </dgm:prSet>
      <dgm:spPr/>
    </dgm:pt>
    <dgm:pt modelId="{E020A874-4903-43C1-8D3A-D57427A58FCD}" type="pres">
      <dgm:prSet presAssocID="{1E00CD5F-313F-4843-B8CA-DC248467D8E1}" presName="rootConnector" presStyleLbl="node2" presStyleIdx="2" presStyleCnt="3"/>
      <dgm:spPr/>
    </dgm:pt>
    <dgm:pt modelId="{BD3459F6-78A8-43C3-9847-08BD9C992AC0}" type="pres">
      <dgm:prSet presAssocID="{1E00CD5F-313F-4843-B8CA-DC248467D8E1}" presName="hierChild4" presStyleCnt="0"/>
      <dgm:spPr/>
    </dgm:pt>
    <dgm:pt modelId="{080E209E-2105-44CD-A686-A57BEEF49ADA}" type="pres">
      <dgm:prSet presAssocID="{1E00CD5F-313F-4843-B8CA-DC248467D8E1}" presName="hierChild5" presStyleCnt="0"/>
      <dgm:spPr/>
    </dgm:pt>
    <dgm:pt modelId="{DCC8018F-E88A-4FEE-A338-C061D1F144B8}" type="pres">
      <dgm:prSet presAssocID="{03DB0BAB-E7AF-4D01-8DA1-B5F934244FA5}" presName="hierChild3" presStyleCnt="0"/>
      <dgm:spPr/>
    </dgm:pt>
  </dgm:ptLst>
  <dgm:cxnLst>
    <dgm:cxn modelId="{FE479221-6A3D-4BFE-8B6E-5C6464628D7E}" srcId="{A852AE40-14A0-4584-AD8C-8C25797D40D4}" destId="{03DB0BAB-E7AF-4D01-8DA1-B5F934244FA5}" srcOrd="0" destOrd="0" parTransId="{DAAABCD5-3DFA-4FE6-9A9A-6A167CAE7415}" sibTransId="{6D5CA5F6-E0F1-4F1B-8F03-4FF50A545616}"/>
    <dgm:cxn modelId="{246C394A-D984-4A6F-9492-301D334585BD}" type="presOf" srcId="{CF66BA0A-16A6-48CF-B7FE-6E53B637493A}" destId="{5ADE9BAD-577B-48D1-AEAB-BD85A4C4DF52}" srcOrd="1" destOrd="0" presId="urn:microsoft.com/office/officeart/2005/8/layout/orgChart1"/>
    <dgm:cxn modelId="{79FB493A-F22B-48BB-8950-49B66CB3A5FF}" type="presOf" srcId="{A852AE40-14A0-4584-AD8C-8C25797D40D4}" destId="{D3682816-0E58-439C-B503-DE4A28A7F6DD}" srcOrd="0" destOrd="0" presId="urn:microsoft.com/office/officeart/2005/8/layout/orgChart1"/>
    <dgm:cxn modelId="{47D5A87B-FC70-4EB1-A4CE-73D4A3F15DC6}" type="presOf" srcId="{03DB0BAB-E7AF-4D01-8DA1-B5F934244FA5}" destId="{F3BEF7F3-356F-4B8D-9E17-DFD007D71FB8}" srcOrd="1" destOrd="0" presId="urn:microsoft.com/office/officeart/2005/8/layout/orgChart1"/>
    <dgm:cxn modelId="{04A1F909-0AA7-4673-B32C-F1E5C25BB67F}" type="presOf" srcId="{C8D6D258-ACC9-4804-862E-484D79D1D7F3}" destId="{E418C85C-4CC6-4BAC-9CA4-9EADDD280AE1}" srcOrd="1" destOrd="0" presId="urn:microsoft.com/office/officeart/2005/8/layout/orgChart1"/>
    <dgm:cxn modelId="{B66FCA1D-54FA-4CD8-A3AC-75165FD15E5E}" srcId="{03DB0BAB-E7AF-4D01-8DA1-B5F934244FA5}" destId="{CF66BA0A-16A6-48CF-B7FE-6E53B637493A}" srcOrd="1" destOrd="0" parTransId="{EFE5C3A3-4D49-436D-AA6D-1ABDDA0E77B1}" sibTransId="{BC55A79C-E7A1-4038-9CE0-110BC4C60B47}"/>
    <dgm:cxn modelId="{CC4CAEC5-4B31-4E47-95A1-77B258FC2D66}" type="presOf" srcId="{CF66BA0A-16A6-48CF-B7FE-6E53B637493A}" destId="{38142BAF-BF93-4BAC-B157-26586B664405}" srcOrd="0" destOrd="0" presId="urn:microsoft.com/office/officeart/2005/8/layout/orgChart1"/>
    <dgm:cxn modelId="{C75C523D-7AB5-4D1E-8F1C-3F0BDDB3B2D0}" type="presOf" srcId="{C8D6D258-ACC9-4804-862E-484D79D1D7F3}" destId="{0D4FB55F-CF7F-4E95-BB1E-8BD716790E54}" srcOrd="0" destOrd="0" presId="urn:microsoft.com/office/officeart/2005/8/layout/orgChart1"/>
    <dgm:cxn modelId="{3EAEC3B5-2312-4A32-B52E-2C5D43C0615F}" srcId="{03DB0BAB-E7AF-4D01-8DA1-B5F934244FA5}" destId="{C8D6D258-ACC9-4804-862E-484D79D1D7F3}" srcOrd="0" destOrd="0" parTransId="{745BAAE9-5F18-466A-8BBE-301EADA85DB6}" sibTransId="{95624768-643E-466B-A8C7-3F91783C3170}"/>
    <dgm:cxn modelId="{EFFD6D9E-E222-4319-A8DD-D5C6F1656395}" type="presOf" srcId="{03DB0BAB-E7AF-4D01-8DA1-B5F934244FA5}" destId="{32BDEDB1-A360-4CF2-A061-8ABE8F104DA7}" srcOrd="0" destOrd="0" presId="urn:microsoft.com/office/officeart/2005/8/layout/orgChart1"/>
    <dgm:cxn modelId="{51C202A3-1436-4B3F-B1F9-31115780269E}" type="presOf" srcId="{1E00CD5F-313F-4843-B8CA-DC248467D8E1}" destId="{E020A874-4903-43C1-8D3A-D57427A58FCD}" srcOrd="1" destOrd="0" presId="urn:microsoft.com/office/officeart/2005/8/layout/orgChart1"/>
    <dgm:cxn modelId="{49F0EC8D-73C3-4F2D-AA68-5097C298EDB1}" srcId="{03DB0BAB-E7AF-4D01-8DA1-B5F934244FA5}" destId="{1E00CD5F-313F-4843-B8CA-DC248467D8E1}" srcOrd="2" destOrd="0" parTransId="{876595E2-C746-4B2F-A1DC-8E58CAEC0C8B}" sibTransId="{4BD3ACDE-9244-4BC0-80A2-C32C5CE6EA64}"/>
    <dgm:cxn modelId="{BD3451A0-0396-48DE-84B4-74B4F317651C}" type="presOf" srcId="{745BAAE9-5F18-466A-8BBE-301EADA85DB6}" destId="{6BB1924B-A16D-407C-9396-87DC698BCEC6}" srcOrd="0" destOrd="0" presId="urn:microsoft.com/office/officeart/2005/8/layout/orgChart1"/>
    <dgm:cxn modelId="{89D680FF-2824-4638-B671-9E2BACF0E1BE}" type="presOf" srcId="{EFE5C3A3-4D49-436D-AA6D-1ABDDA0E77B1}" destId="{1B442E02-0BF3-4F24-9B3A-F936BC554A8C}" srcOrd="0" destOrd="0" presId="urn:microsoft.com/office/officeart/2005/8/layout/orgChart1"/>
    <dgm:cxn modelId="{7D9E4881-BFAC-4891-A94C-CC26BAE08C56}" type="presOf" srcId="{1E00CD5F-313F-4843-B8CA-DC248467D8E1}" destId="{9DE8E49E-CC7D-4421-AA51-AEF246C10ED6}" srcOrd="0" destOrd="0" presId="urn:microsoft.com/office/officeart/2005/8/layout/orgChart1"/>
    <dgm:cxn modelId="{40499171-C05E-4D28-B08E-4B71EE0D5653}" type="presOf" srcId="{876595E2-C746-4B2F-A1DC-8E58CAEC0C8B}" destId="{2341D4E4-967C-4780-875E-EA62E404E3BE}" srcOrd="0" destOrd="0" presId="urn:microsoft.com/office/officeart/2005/8/layout/orgChart1"/>
    <dgm:cxn modelId="{99F7867B-175F-40E4-B14A-381A8764D267}" type="presParOf" srcId="{D3682816-0E58-439C-B503-DE4A28A7F6DD}" destId="{F3F10560-5B3F-4F70-A520-D7179493416A}" srcOrd="0" destOrd="0" presId="urn:microsoft.com/office/officeart/2005/8/layout/orgChart1"/>
    <dgm:cxn modelId="{CE61EA6F-5448-4DB1-A47A-02E03FF16949}" type="presParOf" srcId="{F3F10560-5B3F-4F70-A520-D7179493416A}" destId="{0E9CB4DE-4240-4737-8A9B-36CB2A0E5213}" srcOrd="0" destOrd="0" presId="urn:microsoft.com/office/officeart/2005/8/layout/orgChart1"/>
    <dgm:cxn modelId="{EA9755B5-0A16-4F2F-A50B-11AC48324F11}" type="presParOf" srcId="{0E9CB4DE-4240-4737-8A9B-36CB2A0E5213}" destId="{32BDEDB1-A360-4CF2-A061-8ABE8F104DA7}" srcOrd="0" destOrd="0" presId="urn:microsoft.com/office/officeart/2005/8/layout/orgChart1"/>
    <dgm:cxn modelId="{82C6F967-A807-406F-923F-5BFB0547B5D4}" type="presParOf" srcId="{0E9CB4DE-4240-4737-8A9B-36CB2A0E5213}" destId="{F3BEF7F3-356F-4B8D-9E17-DFD007D71FB8}" srcOrd="1" destOrd="0" presId="urn:microsoft.com/office/officeart/2005/8/layout/orgChart1"/>
    <dgm:cxn modelId="{91CC38B9-0EFD-4EFD-BB5B-5009023BD53E}" type="presParOf" srcId="{F3F10560-5B3F-4F70-A520-D7179493416A}" destId="{3E17777B-6625-4DD2-8E23-4EECA301306B}" srcOrd="1" destOrd="0" presId="urn:microsoft.com/office/officeart/2005/8/layout/orgChart1"/>
    <dgm:cxn modelId="{0F370C69-B7D8-43F7-BE99-D5438F4213F1}" type="presParOf" srcId="{3E17777B-6625-4DD2-8E23-4EECA301306B}" destId="{6BB1924B-A16D-407C-9396-87DC698BCEC6}" srcOrd="0" destOrd="0" presId="urn:microsoft.com/office/officeart/2005/8/layout/orgChart1"/>
    <dgm:cxn modelId="{E5CED152-6919-41F7-9014-F91D06C49224}" type="presParOf" srcId="{3E17777B-6625-4DD2-8E23-4EECA301306B}" destId="{2CEE90FE-B5C4-4A56-BE94-8E8DC5672054}" srcOrd="1" destOrd="0" presId="urn:microsoft.com/office/officeart/2005/8/layout/orgChart1"/>
    <dgm:cxn modelId="{D7C3455C-05A0-4387-BD95-30193AD01C42}" type="presParOf" srcId="{2CEE90FE-B5C4-4A56-BE94-8E8DC5672054}" destId="{FFDA33BE-AADB-4F9E-8E11-4A2C5C3AB7D6}" srcOrd="0" destOrd="0" presId="urn:microsoft.com/office/officeart/2005/8/layout/orgChart1"/>
    <dgm:cxn modelId="{DFD9DC57-7F16-420E-BB54-58613CA71E7F}" type="presParOf" srcId="{FFDA33BE-AADB-4F9E-8E11-4A2C5C3AB7D6}" destId="{0D4FB55F-CF7F-4E95-BB1E-8BD716790E54}" srcOrd="0" destOrd="0" presId="urn:microsoft.com/office/officeart/2005/8/layout/orgChart1"/>
    <dgm:cxn modelId="{44DFB34F-7E83-4049-9B75-75404EA95D9E}" type="presParOf" srcId="{FFDA33BE-AADB-4F9E-8E11-4A2C5C3AB7D6}" destId="{E418C85C-4CC6-4BAC-9CA4-9EADDD280AE1}" srcOrd="1" destOrd="0" presId="urn:microsoft.com/office/officeart/2005/8/layout/orgChart1"/>
    <dgm:cxn modelId="{D9594FD9-123C-4AC4-AF76-B831767938C7}" type="presParOf" srcId="{2CEE90FE-B5C4-4A56-BE94-8E8DC5672054}" destId="{A633B050-EC50-4C25-8D78-1EA3C4FA2A07}" srcOrd="1" destOrd="0" presId="urn:microsoft.com/office/officeart/2005/8/layout/orgChart1"/>
    <dgm:cxn modelId="{207FA60C-D4E2-4393-8E67-E17FCD044AB6}" type="presParOf" srcId="{2CEE90FE-B5C4-4A56-BE94-8E8DC5672054}" destId="{88CC578B-FF20-49BA-AABD-0111AC2137B7}" srcOrd="2" destOrd="0" presId="urn:microsoft.com/office/officeart/2005/8/layout/orgChart1"/>
    <dgm:cxn modelId="{0AAF9FAD-74F2-466E-8B2A-C3658D67D476}" type="presParOf" srcId="{3E17777B-6625-4DD2-8E23-4EECA301306B}" destId="{1B442E02-0BF3-4F24-9B3A-F936BC554A8C}" srcOrd="2" destOrd="0" presId="urn:microsoft.com/office/officeart/2005/8/layout/orgChart1"/>
    <dgm:cxn modelId="{EFA0D2B5-1E6B-4978-9116-E3F6D69B5B21}" type="presParOf" srcId="{3E17777B-6625-4DD2-8E23-4EECA301306B}" destId="{88EF6F0E-53BB-4941-A9CD-3CBA22169429}" srcOrd="3" destOrd="0" presId="urn:microsoft.com/office/officeart/2005/8/layout/orgChart1"/>
    <dgm:cxn modelId="{5496E9DD-BEBC-45DE-B537-08E21DB8C8E7}" type="presParOf" srcId="{88EF6F0E-53BB-4941-A9CD-3CBA22169429}" destId="{D074E7F1-415B-4921-BFCA-35FA89BB1174}" srcOrd="0" destOrd="0" presId="urn:microsoft.com/office/officeart/2005/8/layout/orgChart1"/>
    <dgm:cxn modelId="{3A1A3CB0-E28D-42E1-8C30-7C2C2D1E5397}" type="presParOf" srcId="{D074E7F1-415B-4921-BFCA-35FA89BB1174}" destId="{38142BAF-BF93-4BAC-B157-26586B664405}" srcOrd="0" destOrd="0" presId="urn:microsoft.com/office/officeart/2005/8/layout/orgChart1"/>
    <dgm:cxn modelId="{1416F380-752E-4A11-A7DF-AE2D0D024094}" type="presParOf" srcId="{D074E7F1-415B-4921-BFCA-35FA89BB1174}" destId="{5ADE9BAD-577B-48D1-AEAB-BD85A4C4DF52}" srcOrd="1" destOrd="0" presId="urn:microsoft.com/office/officeart/2005/8/layout/orgChart1"/>
    <dgm:cxn modelId="{176A67F3-4018-4B3A-8F70-57AD6B360233}" type="presParOf" srcId="{88EF6F0E-53BB-4941-A9CD-3CBA22169429}" destId="{B4B7CD49-3AC1-491C-AAAA-54A038F14D07}" srcOrd="1" destOrd="0" presId="urn:microsoft.com/office/officeart/2005/8/layout/orgChart1"/>
    <dgm:cxn modelId="{8CE9598C-8049-4B46-AFBD-8049C5FCB940}" type="presParOf" srcId="{88EF6F0E-53BB-4941-A9CD-3CBA22169429}" destId="{C1792E39-A66D-4AE0-88F1-49F3F5FD3863}" srcOrd="2" destOrd="0" presId="urn:microsoft.com/office/officeart/2005/8/layout/orgChart1"/>
    <dgm:cxn modelId="{44B63F2C-F9F9-42C8-A50B-EBDE3E1DD597}" type="presParOf" srcId="{3E17777B-6625-4DD2-8E23-4EECA301306B}" destId="{2341D4E4-967C-4780-875E-EA62E404E3BE}" srcOrd="4" destOrd="0" presId="urn:microsoft.com/office/officeart/2005/8/layout/orgChart1"/>
    <dgm:cxn modelId="{4431CAC7-CA97-4348-A4BD-9EB94E0188B9}" type="presParOf" srcId="{3E17777B-6625-4DD2-8E23-4EECA301306B}" destId="{9C73F063-ED2F-4BC3-9F8F-1455E601405A}" srcOrd="5" destOrd="0" presId="urn:microsoft.com/office/officeart/2005/8/layout/orgChart1"/>
    <dgm:cxn modelId="{F84BB6B2-B917-415D-8434-F3E76C5CC5CB}" type="presParOf" srcId="{9C73F063-ED2F-4BC3-9F8F-1455E601405A}" destId="{1CA54E43-55BE-4D8F-B7DC-150AFE8B81F6}" srcOrd="0" destOrd="0" presId="urn:microsoft.com/office/officeart/2005/8/layout/orgChart1"/>
    <dgm:cxn modelId="{C3CC65C4-3EE3-4425-B750-F50529BCA558}" type="presParOf" srcId="{1CA54E43-55BE-4D8F-B7DC-150AFE8B81F6}" destId="{9DE8E49E-CC7D-4421-AA51-AEF246C10ED6}" srcOrd="0" destOrd="0" presId="urn:microsoft.com/office/officeart/2005/8/layout/orgChart1"/>
    <dgm:cxn modelId="{2F45879E-CF5D-4ECD-A1F1-7AFCA81B9139}" type="presParOf" srcId="{1CA54E43-55BE-4D8F-B7DC-150AFE8B81F6}" destId="{E020A874-4903-43C1-8D3A-D57427A58FCD}" srcOrd="1" destOrd="0" presId="urn:microsoft.com/office/officeart/2005/8/layout/orgChart1"/>
    <dgm:cxn modelId="{593C82D2-A25B-4F8B-9D02-D2F0AE314D7F}" type="presParOf" srcId="{9C73F063-ED2F-4BC3-9F8F-1455E601405A}" destId="{BD3459F6-78A8-43C3-9847-08BD9C992AC0}" srcOrd="1" destOrd="0" presId="urn:microsoft.com/office/officeart/2005/8/layout/orgChart1"/>
    <dgm:cxn modelId="{034EC4F6-FBB2-4702-B026-1A85F2409D5D}" type="presParOf" srcId="{9C73F063-ED2F-4BC3-9F8F-1455E601405A}" destId="{080E209E-2105-44CD-A686-A57BEEF49ADA}" srcOrd="2" destOrd="0" presId="urn:microsoft.com/office/officeart/2005/8/layout/orgChart1"/>
    <dgm:cxn modelId="{1FA6CC90-A118-420C-A190-B675B83763DD}" type="presParOf" srcId="{F3F10560-5B3F-4F70-A520-D7179493416A}" destId="{DCC8018F-E88A-4FEE-A338-C061D1F144B8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0E5F6F-7DC8-4329-A164-74124A14E6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6479D-5FC6-4F07-9E5D-101F4C7302A6}">
      <dgm:prSet phldrT="[Текст]" custT="1"/>
      <dgm:spPr>
        <a:solidFill>
          <a:schemeClr val="accent5">
            <a:lumMod val="50000"/>
            <a:alpha val="88000"/>
          </a:schemeClr>
        </a:solidFill>
      </dgm:spPr>
      <dgm:t>
        <a:bodyPr/>
        <a:lstStyle/>
        <a:p>
          <a:r>
            <a:rPr lang="ru-RU" sz="4400" dirty="0" smtClean="0"/>
            <a:t>По  авторству</a:t>
          </a:r>
          <a:endParaRPr lang="ru-RU" sz="4400" dirty="0"/>
        </a:p>
      </dgm:t>
    </dgm:pt>
    <dgm:pt modelId="{F124EB63-F7B3-4112-AF5D-687626E64D1F}" type="parTrans" cxnId="{2B9D940D-3C66-445A-8C3F-47329AF4908E}">
      <dgm:prSet/>
      <dgm:spPr/>
      <dgm:t>
        <a:bodyPr/>
        <a:lstStyle/>
        <a:p>
          <a:endParaRPr lang="ru-RU"/>
        </a:p>
      </dgm:t>
    </dgm:pt>
    <dgm:pt modelId="{439A5AC4-B24E-4073-ACC6-B4A48C64C205}" type="sibTrans" cxnId="{2B9D940D-3C66-445A-8C3F-47329AF4908E}">
      <dgm:prSet/>
      <dgm:spPr/>
      <dgm:t>
        <a:bodyPr/>
        <a:lstStyle/>
        <a:p>
          <a:endParaRPr lang="ru-RU"/>
        </a:p>
      </dgm:t>
    </dgm:pt>
    <dgm:pt modelId="{BCD140FC-71DB-483E-935A-C2B6B9C00E30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4400" dirty="0" smtClean="0"/>
            <a:t>Литературные (авторские)</a:t>
          </a:r>
          <a:endParaRPr lang="ru-RU" sz="4400" dirty="0"/>
        </a:p>
      </dgm:t>
    </dgm:pt>
    <dgm:pt modelId="{FD1A6E72-94FF-4D9D-8C38-F577A40ACE66}" type="parTrans" cxnId="{C07CAB72-526D-4A7D-BD45-B5CB7608EC33}">
      <dgm:prSet/>
      <dgm:spPr/>
      <dgm:t>
        <a:bodyPr/>
        <a:lstStyle/>
        <a:p>
          <a:endParaRPr lang="ru-RU"/>
        </a:p>
      </dgm:t>
    </dgm:pt>
    <dgm:pt modelId="{3686AFED-3041-4F34-9A71-8278333F2CAA}" type="sibTrans" cxnId="{C07CAB72-526D-4A7D-BD45-B5CB7608EC33}">
      <dgm:prSet/>
      <dgm:spPr/>
      <dgm:t>
        <a:bodyPr/>
        <a:lstStyle/>
        <a:p>
          <a:endParaRPr lang="ru-RU"/>
        </a:p>
      </dgm:t>
    </dgm:pt>
    <dgm:pt modelId="{6A109539-DAE7-4EB6-9802-1E484AB18F5F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4400" dirty="0" smtClean="0"/>
            <a:t>Народные</a:t>
          </a:r>
          <a:endParaRPr lang="ru-RU" sz="4400" dirty="0"/>
        </a:p>
      </dgm:t>
    </dgm:pt>
    <dgm:pt modelId="{C564C1E3-174F-4B8D-8D74-0781862C0B75}" type="parTrans" cxnId="{41F8E9C9-48BF-4F43-A872-6170B15F547D}">
      <dgm:prSet/>
      <dgm:spPr/>
      <dgm:t>
        <a:bodyPr/>
        <a:lstStyle/>
        <a:p>
          <a:endParaRPr lang="ru-RU"/>
        </a:p>
      </dgm:t>
    </dgm:pt>
    <dgm:pt modelId="{10CD46FB-6F62-4A1D-8F44-079278C89ED8}" type="sibTrans" cxnId="{41F8E9C9-48BF-4F43-A872-6170B15F547D}">
      <dgm:prSet/>
      <dgm:spPr/>
      <dgm:t>
        <a:bodyPr/>
        <a:lstStyle/>
        <a:p>
          <a:endParaRPr lang="ru-RU"/>
        </a:p>
      </dgm:t>
    </dgm:pt>
    <dgm:pt modelId="{9C1263F4-2763-4439-89BE-79BA455F460D}" type="pres">
      <dgm:prSet presAssocID="{A20E5F6F-7DC8-4329-A164-74124A14E6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83BC9B-DB08-43E3-ADC9-34CD15F2C135}" type="pres">
      <dgm:prSet presAssocID="{5896479D-5FC6-4F07-9E5D-101F4C7302A6}" presName="hierRoot1" presStyleCnt="0">
        <dgm:presLayoutVars>
          <dgm:hierBranch val="init"/>
        </dgm:presLayoutVars>
      </dgm:prSet>
      <dgm:spPr/>
    </dgm:pt>
    <dgm:pt modelId="{1EDED914-8C45-4F9F-8A1A-5F2E7E58A27B}" type="pres">
      <dgm:prSet presAssocID="{5896479D-5FC6-4F07-9E5D-101F4C7302A6}" presName="rootComposite1" presStyleCnt="0"/>
      <dgm:spPr/>
    </dgm:pt>
    <dgm:pt modelId="{DD8A7659-981F-468F-8CC0-1C645D8282F8}" type="pres">
      <dgm:prSet presAssocID="{5896479D-5FC6-4F07-9E5D-101F4C7302A6}" presName="rootText1" presStyleLbl="node0" presStyleIdx="0" presStyleCnt="1" custScaleX="128181">
        <dgm:presLayoutVars>
          <dgm:chPref val="3"/>
        </dgm:presLayoutVars>
      </dgm:prSet>
      <dgm:spPr/>
    </dgm:pt>
    <dgm:pt modelId="{3520B8FD-0A81-4B4D-AC2F-1D3A7956035A}" type="pres">
      <dgm:prSet presAssocID="{5896479D-5FC6-4F07-9E5D-101F4C7302A6}" presName="rootConnector1" presStyleLbl="node1" presStyleIdx="0" presStyleCnt="0"/>
      <dgm:spPr/>
    </dgm:pt>
    <dgm:pt modelId="{44CC3A17-7C58-46C9-85E7-B51FC1BA3C48}" type="pres">
      <dgm:prSet presAssocID="{5896479D-5FC6-4F07-9E5D-101F4C7302A6}" presName="hierChild2" presStyleCnt="0"/>
      <dgm:spPr/>
    </dgm:pt>
    <dgm:pt modelId="{4CB534D5-EA07-4A53-8E45-D6D0C5ABF54F}" type="pres">
      <dgm:prSet presAssocID="{FD1A6E72-94FF-4D9D-8C38-F577A40ACE66}" presName="Name37" presStyleLbl="parChTrans1D2" presStyleIdx="0" presStyleCnt="2"/>
      <dgm:spPr/>
    </dgm:pt>
    <dgm:pt modelId="{ABFF4F46-D781-4358-9CEA-97F1D6C07543}" type="pres">
      <dgm:prSet presAssocID="{BCD140FC-71DB-483E-935A-C2B6B9C00E30}" presName="hierRoot2" presStyleCnt="0">
        <dgm:presLayoutVars>
          <dgm:hierBranch val="init"/>
        </dgm:presLayoutVars>
      </dgm:prSet>
      <dgm:spPr/>
    </dgm:pt>
    <dgm:pt modelId="{5C3FAC6C-FC24-4C8E-A6D2-5FC8050BB788}" type="pres">
      <dgm:prSet presAssocID="{BCD140FC-71DB-483E-935A-C2B6B9C00E30}" presName="rootComposite" presStyleCnt="0"/>
      <dgm:spPr/>
    </dgm:pt>
    <dgm:pt modelId="{D55FF339-2126-45AB-81B0-D24FEC563F0B}" type="pres">
      <dgm:prSet presAssocID="{BCD140FC-71DB-483E-935A-C2B6B9C00E30}" presName="rootText" presStyleLbl="node2" presStyleIdx="0" presStyleCnt="2" custScaleX="106819">
        <dgm:presLayoutVars>
          <dgm:chPref val="3"/>
        </dgm:presLayoutVars>
      </dgm:prSet>
      <dgm:spPr/>
    </dgm:pt>
    <dgm:pt modelId="{BCC80226-58CD-40EA-A372-4C5A5762A2C4}" type="pres">
      <dgm:prSet presAssocID="{BCD140FC-71DB-483E-935A-C2B6B9C00E30}" presName="rootConnector" presStyleLbl="node2" presStyleIdx="0" presStyleCnt="2"/>
      <dgm:spPr/>
    </dgm:pt>
    <dgm:pt modelId="{FE8E3ABD-7D94-4D51-8C0E-DAAEA88E3E12}" type="pres">
      <dgm:prSet presAssocID="{BCD140FC-71DB-483E-935A-C2B6B9C00E30}" presName="hierChild4" presStyleCnt="0"/>
      <dgm:spPr/>
    </dgm:pt>
    <dgm:pt modelId="{89961F89-87D7-4933-841B-03AE15431F9F}" type="pres">
      <dgm:prSet presAssocID="{BCD140FC-71DB-483E-935A-C2B6B9C00E30}" presName="hierChild5" presStyleCnt="0"/>
      <dgm:spPr/>
    </dgm:pt>
    <dgm:pt modelId="{27FA1A8F-93D7-4E02-ABDD-E7858844B714}" type="pres">
      <dgm:prSet presAssocID="{C564C1E3-174F-4B8D-8D74-0781862C0B75}" presName="Name37" presStyleLbl="parChTrans1D2" presStyleIdx="1" presStyleCnt="2"/>
      <dgm:spPr/>
    </dgm:pt>
    <dgm:pt modelId="{57C01A92-1785-452D-9DB2-46B3AD7F107C}" type="pres">
      <dgm:prSet presAssocID="{6A109539-DAE7-4EB6-9802-1E484AB18F5F}" presName="hierRoot2" presStyleCnt="0">
        <dgm:presLayoutVars>
          <dgm:hierBranch val="init"/>
        </dgm:presLayoutVars>
      </dgm:prSet>
      <dgm:spPr/>
    </dgm:pt>
    <dgm:pt modelId="{C64CF703-7BDB-4E9A-B97C-CD45E91C812C}" type="pres">
      <dgm:prSet presAssocID="{6A109539-DAE7-4EB6-9802-1E484AB18F5F}" presName="rootComposite" presStyleCnt="0"/>
      <dgm:spPr/>
    </dgm:pt>
    <dgm:pt modelId="{21FA3D13-DA38-4F4B-B8BA-D87384570E60}" type="pres">
      <dgm:prSet presAssocID="{6A109539-DAE7-4EB6-9802-1E484AB18F5F}" presName="rootText" presStyleLbl="node2" presStyleIdx="1" presStyleCnt="2">
        <dgm:presLayoutVars>
          <dgm:chPref val="3"/>
        </dgm:presLayoutVars>
      </dgm:prSet>
      <dgm:spPr/>
    </dgm:pt>
    <dgm:pt modelId="{CA1FBD07-3161-4766-BFDE-669E85995BFA}" type="pres">
      <dgm:prSet presAssocID="{6A109539-DAE7-4EB6-9802-1E484AB18F5F}" presName="rootConnector" presStyleLbl="node2" presStyleIdx="1" presStyleCnt="2"/>
      <dgm:spPr/>
    </dgm:pt>
    <dgm:pt modelId="{BB984758-29AB-4DFF-AB8C-ED4374F0A19E}" type="pres">
      <dgm:prSet presAssocID="{6A109539-DAE7-4EB6-9802-1E484AB18F5F}" presName="hierChild4" presStyleCnt="0"/>
      <dgm:spPr/>
    </dgm:pt>
    <dgm:pt modelId="{18EAB868-52C6-4FC8-BF1F-D3B83BB15AF3}" type="pres">
      <dgm:prSet presAssocID="{6A109539-DAE7-4EB6-9802-1E484AB18F5F}" presName="hierChild5" presStyleCnt="0"/>
      <dgm:spPr/>
    </dgm:pt>
    <dgm:pt modelId="{037DE405-7114-45D7-A742-4B979978E40C}" type="pres">
      <dgm:prSet presAssocID="{5896479D-5FC6-4F07-9E5D-101F4C7302A6}" presName="hierChild3" presStyleCnt="0"/>
      <dgm:spPr/>
    </dgm:pt>
  </dgm:ptLst>
  <dgm:cxnLst>
    <dgm:cxn modelId="{CD1603F0-849B-49A2-B884-D7AB1A030234}" type="presOf" srcId="{5896479D-5FC6-4F07-9E5D-101F4C7302A6}" destId="{3520B8FD-0A81-4B4D-AC2F-1D3A7956035A}" srcOrd="1" destOrd="0" presId="urn:microsoft.com/office/officeart/2005/8/layout/orgChart1"/>
    <dgm:cxn modelId="{F79C1017-78A6-4E7C-879B-FDE044479F7D}" type="presOf" srcId="{5896479D-5FC6-4F07-9E5D-101F4C7302A6}" destId="{DD8A7659-981F-468F-8CC0-1C645D8282F8}" srcOrd="0" destOrd="0" presId="urn:microsoft.com/office/officeart/2005/8/layout/orgChart1"/>
    <dgm:cxn modelId="{2289EEB6-0F69-40A4-8F07-00A9AACEB29A}" type="presOf" srcId="{A20E5F6F-7DC8-4329-A164-74124A14E6F7}" destId="{9C1263F4-2763-4439-89BE-79BA455F460D}" srcOrd="0" destOrd="0" presId="urn:microsoft.com/office/officeart/2005/8/layout/orgChart1"/>
    <dgm:cxn modelId="{2B9D940D-3C66-445A-8C3F-47329AF4908E}" srcId="{A20E5F6F-7DC8-4329-A164-74124A14E6F7}" destId="{5896479D-5FC6-4F07-9E5D-101F4C7302A6}" srcOrd="0" destOrd="0" parTransId="{F124EB63-F7B3-4112-AF5D-687626E64D1F}" sibTransId="{439A5AC4-B24E-4073-ACC6-B4A48C64C205}"/>
    <dgm:cxn modelId="{C07CAB72-526D-4A7D-BD45-B5CB7608EC33}" srcId="{5896479D-5FC6-4F07-9E5D-101F4C7302A6}" destId="{BCD140FC-71DB-483E-935A-C2B6B9C00E30}" srcOrd="0" destOrd="0" parTransId="{FD1A6E72-94FF-4D9D-8C38-F577A40ACE66}" sibTransId="{3686AFED-3041-4F34-9A71-8278333F2CAA}"/>
    <dgm:cxn modelId="{AD15E56F-ABED-48DC-A4DA-8EF543391724}" type="presOf" srcId="{6A109539-DAE7-4EB6-9802-1E484AB18F5F}" destId="{CA1FBD07-3161-4766-BFDE-669E85995BFA}" srcOrd="1" destOrd="0" presId="urn:microsoft.com/office/officeart/2005/8/layout/orgChart1"/>
    <dgm:cxn modelId="{41F8E9C9-48BF-4F43-A872-6170B15F547D}" srcId="{5896479D-5FC6-4F07-9E5D-101F4C7302A6}" destId="{6A109539-DAE7-4EB6-9802-1E484AB18F5F}" srcOrd="1" destOrd="0" parTransId="{C564C1E3-174F-4B8D-8D74-0781862C0B75}" sibTransId="{10CD46FB-6F62-4A1D-8F44-079278C89ED8}"/>
    <dgm:cxn modelId="{3FD85D36-0964-479D-B8F5-C05EB8A32F03}" type="presOf" srcId="{BCD140FC-71DB-483E-935A-C2B6B9C00E30}" destId="{D55FF339-2126-45AB-81B0-D24FEC563F0B}" srcOrd="0" destOrd="0" presId="urn:microsoft.com/office/officeart/2005/8/layout/orgChart1"/>
    <dgm:cxn modelId="{65C44937-26B8-4F11-851D-37C294806160}" type="presOf" srcId="{6A109539-DAE7-4EB6-9802-1E484AB18F5F}" destId="{21FA3D13-DA38-4F4B-B8BA-D87384570E60}" srcOrd="0" destOrd="0" presId="urn:microsoft.com/office/officeart/2005/8/layout/orgChart1"/>
    <dgm:cxn modelId="{46A16CC9-C4FF-458F-956B-90A67688EDB1}" type="presOf" srcId="{BCD140FC-71DB-483E-935A-C2B6B9C00E30}" destId="{BCC80226-58CD-40EA-A372-4C5A5762A2C4}" srcOrd="1" destOrd="0" presId="urn:microsoft.com/office/officeart/2005/8/layout/orgChart1"/>
    <dgm:cxn modelId="{16183557-9E46-41EF-B919-EDC706811E81}" type="presOf" srcId="{FD1A6E72-94FF-4D9D-8C38-F577A40ACE66}" destId="{4CB534D5-EA07-4A53-8E45-D6D0C5ABF54F}" srcOrd="0" destOrd="0" presId="urn:microsoft.com/office/officeart/2005/8/layout/orgChart1"/>
    <dgm:cxn modelId="{CFFB98E5-3B83-428C-A296-1D0DD1C7C312}" type="presOf" srcId="{C564C1E3-174F-4B8D-8D74-0781862C0B75}" destId="{27FA1A8F-93D7-4E02-ABDD-E7858844B714}" srcOrd="0" destOrd="0" presId="urn:microsoft.com/office/officeart/2005/8/layout/orgChart1"/>
    <dgm:cxn modelId="{A5CDB8CC-06E5-44B5-B4DB-2B112135FDB3}" type="presParOf" srcId="{9C1263F4-2763-4439-89BE-79BA455F460D}" destId="{5F83BC9B-DB08-43E3-ADC9-34CD15F2C135}" srcOrd="0" destOrd="0" presId="urn:microsoft.com/office/officeart/2005/8/layout/orgChart1"/>
    <dgm:cxn modelId="{EEB6B972-D5C9-4906-B8F9-DD47F611C319}" type="presParOf" srcId="{5F83BC9B-DB08-43E3-ADC9-34CD15F2C135}" destId="{1EDED914-8C45-4F9F-8A1A-5F2E7E58A27B}" srcOrd="0" destOrd="0" presId="urn:microsoft.com/office/officeart/2005/8/layout/orgChart1"/>
    <dgm:cxn modelId="{5AB90AD1-5A03-4853-BA28-97A1059C95A9}" type="presParOf" srcId="{1EDED914-8C45-4F9F-8A1A-5F2E7E58A27B}" destId="{DD8A7659-981F-468F-8CC0-1C645D8282F8}" srcOrd="0" destOrd="0" presId="urn:microsoft.com/office/officeart/2005/8/layout/orgChart1"/>
    <dgm:cxn modelId="{40350CB9-FC2A-4AC5-AE54-8461BAA6112B}" type="presParOf" srcId="{1EDED914-8C45-4F9F-8A1A-5F2E7E58A27B}" destId="{3520B8FD-0A81-4B4D-AC2F-1D3A7956035A}" srcOrd="1" destOrd="0" presId="urn:microsoft.com/office/officeart/2005/8/layout/orgChart1"/>
    <dgm:cxn modelId="{72BF8046-AEF1-482E-A7CF-23EEED4FAC07}" type="presParOf" srcId="{5F83BC9B-DB08-43E3-ADC9-34CD15F2C135}" destId="{44CC3A17-7C58-46C9-85E7-B51FC1BA3C48}" srcOrd="1" destOrd="0" presId="urn:microsoft.com/office/officeart/2005/8/layout/orgChart1"/>
    <dgm:cxn modelId="{D524C20B-7F6A-413C-B144-CFD379EBB0C9}" type="presParOf" srcId="{44CC3A17-7C58-46C9-85E7-B51FC1BA3C48}" destId="{4CB534D5-EA07-4A53-8E45-D6D0C5ABF54F}" srcOrd="0" destOrd="0" presId="urn:microsoft.com/office/officeart/2005/8/layout/orgChart1"/>
    <dgm:cxn modelId="{78BC1F00-050E-4CA0-B003-1EE81FCA5991}" type="presParOf" srcId="{44CC3A17-7C58-46C9-85E7-B51FC1BA3C48}" destId="{ABFF4F46-D781-4358-9CEA-97F1D6C07543}" srcOrd="1" destOrd="0" presId="urn:microsoft.com/office/officeart/2005/8/layout/orgChart1"/>
    <dgm:cxn modelId="{AEC0463F-BFA0-4663-8539-612DCE53799B}" type="presParOf" srcId="{ABFF4F46-D781-4358-9CEA-97F1D6C07543}" destId="{5C3FAC6C-FC24-4C8E-A6D2-5FC8050BB788}" srcOrd="0" destOrd="0" presId="urn:microsoft.com/office/officeart/2005/8/layout/orgChart1"/>
    <dgm:cxn modelId="{0924A310-7514-42A6-A3AD-C3841E713A8A}" type="presParOf" srcId="{5C3FAC6C-FC24-4C8E-A6D2-5FC8050BB788}" destId="{D55FF339-2126-45AB-81B0-D24FEC563F0B}" srcOrd="0" destOrd="0" presId="urn:microsoft.com/office/officeart/2005/8/layout/orgChart1"/>
    <dgm:cxn modelId="{649896CF-3C68-4ED4-AA6E-D8F4B7D96C73}" type="presParOf" srcId="{5C3FAC6C-FC24-4C8E-A6D2-5FC8050BB788}" destId="{BCC80226-58CD-40EA-A372-4C5A5762A2C4}" srcOrd="1" destOrd="0" presId="urn:microsoft.com/office/officeart/2005/8/layout/orgChart1"/>
    <dgm:cxn modelId="{80288118-5368-4C3D-8EE5-9FDD05095C65}" type="presParOf" srcId="{ABFF4F46-D781-4358-9CEA-97F1D6C07543}" destId="{FE8E3ABD-7D94-4D51-8C0E-DAAEA88E3E12}" srcOrd="1" destOrd="0" presId="urn:microsoft.com/office/officeart/2005/8/layout/orgChart1"/>
    <dgm:cxn modelId="{D98664EA-6028-4D22-BD8D-2E8F6ACB074F}" type="presParOf" srcId="{ABFF4F46-D781-4358-9CEA-97F1D6C07543}" destId="{89961F89-87D7-4933-841B-03AE15431F9F}" srcOrd="2" destOrd="0" presId="urn:microsoft.com/office/officeart/2005/8/layout/orgChart1"/>
    <dgm:cxn modelId="{684BDD07-2DDE-4A6C-BBB9-42BCA6FADFCF}" type="presParOf" srcId="{44CC3A17-7C58-46C9-85E7-B51FC1BA3C48}" destId="{27FA1A8F-93D7-4E02-ABDD-E7858844B714}" srcOrd="2" destOrd="0" presId="urn:microsoft.com/office/officeart/2005/8/layout/orgChart1"/>
    <dgm:cxn modelId="{19D0D947-3B20-4CA0-9B01-CF807AB565B7}" type="presParOf" srcId="{44CC3A17-7C58-46C9-85E7-B51FC1BA3C48}" destId="{57C01A92-1785-452D-9DB2-46B3AD7F107C}" srcOrd="3" destOrd="0" presId="urn:microsoft.com/office/officeart/2005/8/layout/orgChart1"/>
    <dgm:cxn modelId="{0B326271-B7A2-4440-A349-A80A3342D8D1}" type="presParOf" srcId="{57C01A92-1785-452D-9DB2-46B3AD7F107C}" destId="{C64CF703-7BDB-4E9A-B97C-CD45E91C812C}" srcOrd="0" destOrd="0" presId="urn:microsoft.com/office/officeart/2005/8/layout/orgChart1"/>
    <dgm:cxn modelId="{DB8657D4-1BB4-4584-B51A-68380BA0A7C9}" type="presParOf" srcId="{C64CF703-7BDB-4E9A-B97C-CD45E91C812C}" destId="{21FA3D13-DA38-4F4B-B8BA-D87384570E60}" srcOrd="0" destOrd="0" presId="urn:microsoft.com/office/officeart/2005/8/layout/orgChart1"/>
    <dgm:cxn modelId="{B48F7707-177D-4FC2-A327-5C2971EDC082}" type="presParOf" srcId="{C64CF703-7BDB-4E9A-B97C-CD45E91C812C}" destId="{CA1FBD07-3161-4766-BFDE-669E85995BFA}" srcOrd="1" destOrd="0" presId="urn:microsoft.com/office/officeart/2005/8/layout/orgChart1"/>
    <dgm:cxn modelId="{22046286-7D56-4BC9-88A9-0246DE6DB21B}" type="presParOf" srcId="{57C01A92-1785-452D-9DB2-46B3AD7F107C}" destId="{BB984758-29AB-4DFF-AB8C-ED4374F0A19E}" srcOrd="1" destOrd="0" presId="urn:microsoft.com/office/officeart/2005/8/layout/orgChart1"/>
    <dgm:cxn modelId="{01D1C3B4-6816-48FF-A633-E96B6E46E4AF}" type="presParOf" srcId="{57C01A92-1785-452D-9DB2-46B3AD7F107C}" destId="{18EAB868-52C6-4FC8-BF1F-D3B83BB15AF3}" srcOrd="2" destOrd="0" presId="urn:microsoft.com/office/officeart/2005/8/layout/orgChart1"/>
    <dgm:cxn modelId="{66644584-6D74-434E-8E07-E798D77D3814}" type="presParOf" srcId="{5F83BC9B-DB08-43E3-ADC9-34CD15F2C135}" destId="{037DE405-7114-45D7-A742-4B979978E40C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52AE40-14A0-4584-AD8C-8C25797D40D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DB0BAB-E7AF-4D01-8DA1-B5F934244FA5}">
      <dgm:prSet phldrT="[Текст]" custT="1"/>
      <dgm:spPr/>
      <dgm:t>
        <a:bodyPr/>
        <a:lstStyle/>
        <a:p>
          <a:r>
            <a:rPr lang="ru-RU" sz="1600" dirty="0" smtClean="0"/>
            <a:t>Виды</a:t>
          </a:r>
          <a:r>
            <a:rPr lang="ru-RU" sz="2800" dirty="0" smtClean="0"/>
            <a:t> </a:t>
          </a:r>
          <a:r>
            <a:rPr lang="ru-RU" sz="1600" dirty="0" smtClean="0"/>
            <a:t>сказок</a:t>
          </a:r>
          <a:endParaRPr lang="ru-RU" sz="1600" dirty="0"/>
        </a:p>
      </dgm:t>
    </dgm:pt>
    <dgm:pt modelId="{DAAABCD5-3DFA-4FE6-9A9A-6A167CAE7415}" type="parTrans" cxnId="{FE479221-6A3D-4BFE-8B6E-5C6464628D7E}">
      <dgm:prSet/>
      <dgm:spPr/>
      <dgm:t>
        <a:bodyPr/>
        <a:lstStyle/>
        <a:p>
          <a:endParaRPr lang="ru-RU"/>
        </a:p>
      </dgm:t>
    </dgm:pt>
    <dgm:pt modelId="{6D5CA5F6-E0F1-4F1B-8F03-4FF50A545616}" type="sibTrans" cxnId="{FE479221-6A3D-4BFE-8B6E-5C6464628D7E}">
      <dgm:prSet/>
      <dgm:spPr/>
      <dgm:t>
        <a:bodyPr/>
        <a:lstStyle/>
        <a:p>
          <a:endParaRPr lang="ru-RU"/>
        </a:p>
      </dgm:t>
    </dgm:pt>
    <dgm:pt modelId="{C8D6D258-ACC9-4804-862E-484D79D1D7F3}">
      <dgm:prSet phldrT="[Текст]" custT="1"/>
      <dgm:spPr/>
      <dgm:t>
        <a:bodyPr/>
        <a:lstStyle/>
        <a:p>
          <a:r>
            <a:rPr lang="ru-RU" sz="1600" dirty="0" smtClean="0"/>
            <a:t>Волшебные</a:t>
          </a:r>
          <a:endParaRPr lang="ru-RU" sz="1600" dirty="0"/>
        </a:p>
      </dgm:t>
    </dgm:pt>
    <dgm:pt modelId="{745BAAE9-5F18-466A-8BBE-301EADA85DB6}" type="parTrans" cxnId="{3EAEC3B5-2312-4A32-B52E-2C5D43C0615F}">
      <dgm:prSet/>
      <dgm:spPr/>
      <dgm:t>
        <a:bodyPr/>
        <a:lstStyle/>
        <a:p>
          <a:endParaRPr lang="ru-RU"/>
        </a:p>
      </dgm:t>
    </dgm:pt>
    <dgm:pt modelId="{95624768-643E-466B-A8C7-3F91783C3170}" type="sibTrans" cxnId="{3EAEC3B5-2312-4A32-B52E-2C5D43C0615F}">
      <dgm:prSet/>
      <dgm:spPr/>
      <dgm:t>
        <a:bodyPr/>
        <a:lstStyle/>
        <a:p>
          <a:endParaRPr lang="ru-RU"/>
        </a:p>
      </dgm:t>
    </dgm:pt>
    <dgm:pt modelId="{CF66BA0A-16A6-48CF-B7FE-6E53B637493A}">
      <dgm:prSet phldrT="[Текст]" custT="1"/>
      <dgm:spPr/>
      <dgm:t>
        <a:bodyPr/>
        <a:lstStyle/>
        <a:p>
          <a:r>
            <a:rPr lang="ru-RU" sz="1600" dirty="0" smtClean="0"/>
            <a:t>О</a:t>
          </a:r>
          <a:r>
            <a:rPr lang="ru-RU" sz="2800" dirty="0" smtClean="0"/>
            <a:t> </a:t>
          </a:r>
          <a:r>
            <a:rPr lang="ru-RU" sz="1600" dirty="0" smtClean="0"/>
            <a:t>животных</a:t>
          </a:r>
          <a:endParaRPr lang="ru-RU" sz="1600" dirty="0"/>
        </a:p>
      </dgm:t>
    </dgm:pt>
    <dgm:pt modelId="{EFE5C3A3-4D49-436D-AA6D-1ABDDA0E77B1}" type="parTrans" cxnId="{B66FCA1D-54FA-4CD8-A3AC-75165FD15E5E}">
      <dgm:prSet/>
      <dgm:spPr/>
      <dgm:t>
        <a:bodyPr/>
        <a:lstStyle/>
        <a:p>
          <a:endParaRPr lang="ru-RU"/>
        </a:p>
      </dgm:t>
    </dgm:pt>
    <dgm:pt modelId="{BC55A79C-E7A1-4038-9CE0-110BC4C60B47}" type="sibTrans" cxnId="{B66FCA1D-54FA-4CD8-A3AC-75165FD15E5E}">
      <dgm:prSet/>
      <dgm:spPr/>
      <dgm:t>
        <a:bodyPr/>
        <a:lstStyle/>
        <a:p>
          <a:endParaRPr lang="ru-RU"/>
        </a:p>
      </dgm:t>
    </dgm:pt>
    <dgm:pt modelId="{1E00CD5F-313F-4843-B8CA-DC248467D8E1}">
      <dgm:prSet phldrT="[Текст]" custT="1"/>
      <dgm:spPr/>
      <dgm:t>
        <a:bodyPr/>
        <a:lstStyle/>
        <a:p>
          <a:r>
            <a:rPr lang="ru-RU" sz="1600" dirty="0" smtClean="0"/>
            <a:t>Бытовые</a:t>
          </a:r>
          <a:endParaRPr lang="ru-RU" sz="1600" dirty="0"/>
        </a:p>
      </dgm:t>
    </dgm:pt>
    <dgm:pt modelId="{876595E2-C746-4B2F-A1DC-8E58CAEC0C8B}" type="parTrans" cxnId="{49F0EC8D-73C3-4F2D-AA68-5097C298EDB1}">
      <dgm:prSet/>
      <dgm:spPr/>
      <dgm:t>
        <a:bodyPr/>
        <a:lstStyle/>
        <a:p>
          <a:endParaRPr lang="ru-RU"/>
        </a:p>
      </dgm:t>
    </dgm:pt>
    <dgm:pt modelId="{4BD3ACDE-9244-4BC0-80A2-C32C5CE6EA64}" type="sibTrans" cxnId="{49F0EC8D-73C3-4F2D-AA68-5097C298EDB1}">
      <dgm:prSet/>
      <dgm:spPr/>
      <dgm:t>
        <a:bodyPr/>
        <a:lstStyle/>
        <a:p>
          <a:endParaRPr lang="ru-RU"/>
        </a:p>
      </dgm:t>
    </dgm:pt>
    <dgm:pt modelId="{D3682816-0E58-439C-B503-DE4A28A7F6DD}" type="pres">
      <dgm:prSet presAssocID="{A852AE40-14A0-4584-AD8C-8C25797D40D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3F10560-5B3F-4F70-A520-D7179493416A}" type="pres">
      <dgm:prSet presAssocID="{03DB0BAB-E7AF-4D01-8DA1-B5F934244FA5}" presName="hierRoot1" presStyleCnt="0">
        <dgm:presLayoutVars>
          <dgm:hierBranch val="init"/>
        </dgm:presLayoutVars>
      </dgm:prSet>
      <dgm:spPr/>
    </dgm:pt>
    <dgm:pt modelId="{0E9CB4DE-4240-4737-8A9B-36CB2A0E5213}" type="pres">
      <dgm:prSet presAssocID="{03DB0BAB-E7AF-4D01-8DA1-B5F934244FA5}" presName="rootComposite1" presStyleCnt="0"/>
      <dgm:spPr/>
    </dgm:pt>
    <dgm:pt modelId="{32BDEDB1-A360-4CF2-A061-8ABE8F104DA7}" type="pres">
      <dgm:prSet presAssocID="{03DB0BAB-E7AF-4D01-8DA1-B5F934244FA5}" presName="rootText1" presStyleLbl="node0" presStyleIdx="0" presStyleCnt="1" custScaleX="175772" custScaleY="97795" custLinFactNeighborX="-574" custLinFactNeighborY="-3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BEF7F3-356F-4B8D-9E17-DFD007D71FB8}" type="pres">
      <dgm:prSet presAssocID="{03DB0BAB-E7AF-4D01-8DA1-B5F934244FA5}" presName="rootConnector1" presStyleLbl="node1" presStyleIdx="0" presStyleCnt="0"/>
      <dgm:spPr/>
    </dgm:pt>
    <dgm:pt modelId="{3E17777B-6625-4DD2-8E23-4EECA301306B}" type="pres">
      <dgm:prSet presAssocID="{03DB0BAB-E7AF-4D01-8DA1-B5F934244FA5}" presName="hierChild2" presStyleCnt="0"/>
      <dgm:spPr/>
    </dgm:pt>
    <dgm:pt modelId="{6BB1924B-A16D-407C-9396-87DC698BCEC6}" type="pres">
      <dgm:prSet presAssocID="{745BAAE9-5F18-466A-8BBE-301EADA85DB6}" presName="Name37" presStyleLbl="parChTrans1D2" presStyleIdx="0" presStyleCnt="3"/>
      <dgm:spPr/>
    </dgm:pt>
    <dgm:pt modelId="{2CEE90FE-B5C4-4A56-BE94-8E8DC5672054}" type="pres">
      <dgm:prSet presAssocID="{C8D6D258-ACC9-4804-862E-484D79D1D7F3}" presName="hierRoot2" presStyleCnt="0">
        <dgm:presLayoutVars>
          <dgm:hierBranch val="init"/>
        </dgm:presLayoutVars>
      </dgm:prSet>
      <dgm:spPr/>
    </dgm:pt>
    <dgm:pt modelId="{FFDA33BE-AADB-4F9E-8E11-4A2C5C3AB7D6}" type="pres">
      <dgm:prSet presAssocID="{C8D6D258-ACC9-4804-862E-484D79D1D7F3}" presName="rootComposite" presStyleCnt="0"/>
      <dgm:spPr/>
    </dgm:pt>
    <dgm:pt modelId="{0D4FB55F-CF7F-4E95-BB1E-8BD716790E54}" type="pres">
      <dgm:prSet presAssocID="{C8D6D258-ACC9-4804-862E-484D79D1D7F3}" presName="rootText" presStyleLbl="node2" presStyleIdx="0" presStyleCnt="3">
        <dgm:presLayoutVars>
          <dgm:chPref val="3"/>
        </dgm:presLayoutVars>
      </dgm:prSet>
      <dgm:spPr/>
    </dgm:pt>
    <dgm:pt modelId="{E418C85C-4CC6-4BAC-9CA4-9EADDD280AE1}" type="pres">
      <dgm:prSet presAssocID="{C8D6D258-ACC9-4804-862E-484D79D1D7F3}" presName="rootConnector" presStyleLbl="node2" presStyleIdx="0" presStyleCnt="3"/>
      <dgm:spPr/>
    </dgm:pt>
    <dgm:pt modelId="{A633B050-EC50-4C25-8D78-1EA3C4FA2A07}" type="pres">
      <dgm:prSet presAssocID="{C8D6D258-ACC9-4804-862E-484D79D1D7F3}" presName="hierChild4" presStyleCnt="0"/>
      <dgm:spPr/>
    </dgm:pt>
    <dgm:pt modelId="{88CC578B-FF20-49BA-AABD-0111AC2137B7}" type="pres">
      <dgm:prSet presAssocID="{C8D6D258-ACC9-4804-862E-484D79D1D7F3}" presName="hierChild5" presStyleCnt="0"/>
      <dgm:spPr/>
    </dgm:pt>
    <dgm:pt modelId="{1B442E02-0BF3-4F24-9B3A-F936BC554A8C}" type="pres">
      <dgm:prSet presAssocID="{EFE5C3A3-4D49-436D-AA6D-1ABDDA0E77B1}" presName="Name37" presStyleLbl="parChTrans1D2" presStyleIdx="1" presStyleCnt="3"/>
      <dgm:spPr/>
    </dgm:pt>
    <dgm:pt modelId="{88EF6F0E-53BB-4941-A9CD-3CBA22169429}" type="pres">
      <dgm:prSet presAssocID="{CF66BA0A-16A6-48CF-B7FE-6E53B637493A}" presName="hierRoot2" presStyleCnt="0">
        <dgm:presLayoutVars>
          <dgm:hierBranch val="init"/>
        </dgm:presLayoutVars>
      </dgm:prSet>
      <dgm:spPr/>
    </dgm:pt>
    <dgm:pt modelId="{D074E7F1-415B-4921-BFCA-35FA89BB1174}" type="pres">
      <dgm:prSet presAssocID="{CF66BA0A-16A6-48CF-B7FE-6E53B637493A}" presName="rootComposite" presStyleCnt="0"/>
      <dgm:spPr/>
    </dgm:pt>
    <dgm:pt modelId="{38142BAF-BF93-4BAC-B157-26586B664405}" type="pres">
      <dgm:prSet presAssocID="{CF66BA0A-16A6-48CF-B7FE-6E53B637493A}" presName="rootText" presStyleLbl="node2" presStyleIdx="1" presStyleCnt="3" custLinFactNeighborX="-476" custLinFactNeighborY="-2063">
        <dgm:presLayoutVars>
          <dgm:chPref val="3"/>
        </dgm:presLayoutVars>
      </dgm:prSet>
      <dgm:spPr/>
    </dgm:pt>
    <dgm:pt modelId="{5ADE9BAD-577B-48D1-AEAB-BD85A4C4DF52}" type="pres">
      <dgm:prSet presAssocID="{CF66BA0A-16A6-48CF-B7FE-6E53B637493A}" presName="rootConnector" presStyleLbl="node2" presStyleIdx="1" presStyleCnt="3"/>
      <dgm:spPr/>
    </dgm:pt>
    <dgm:pt modelId="{B4B7CD49-3AC1-491C-AAAA-54A038F14D07}" type="pres">
      <dgm:prSet presAssocID="{CF66BA0A-16A6-48CF-B7FE-6E53B637493A}" presName="hierChild4" presStyleCnt="0"/>
      <dgm:spPr/>
    </dgm:pt>
    <dgm:pt modelId="{C1792E39-A66D-4AE0-88F1-49F3F5FD3863}" type="pres">
      <dgm:prSet presAssocID="{CF66BA0A-16A6-48CF-B7FE-6E53B637493A}" presName="hierChild5" presStyleCnt="0"/>
      <dgm:spPr/>
    </dgm:pt>
    <dgm:pt modelId="{2341D4E4-967C-4780-875E-EA62E404E3BE}" type="pres">
      <dgm:prSet presAssocID="{876595E2-C746-4B2F-A1DC-8E58CAEC0C8B}" presName="Name37" presStyleLbl="parChTrans1D2" presStyleIdx="2" presStyleCnt="3"/>
      <dgm:spPr/>
    </dgm:pt>
    <dgm:pt modelId="{9C73F063-ED2F-4BC3-9F8F-1455E601405A}" type="pres">
      <dgm:prSet presAssocID="{1E00CD5F-313F-4843-B8CA-DC248467D8E1}" presName="hierRoot2" presStyleCnt="0">
        <dgm:presLayoutVars>
          <dgm:hierBranch val="init"/>
        </dgm:presLayoutVars>
      </dgm:prSet>
      <dgm:spPr/>
    </dgm:pt>
    <dgm:pt modelId="{1CA54E43-55BE-4D8F-B7DC-150AFE8B81F6}" type="pres">
      <dgm:prSet presAssocID="{1E00CD5F-313F-4843-B8CA-DC248467D8E1}" presName="rootComposite" presStyleCnt="0"/>
      <dgm:spPr/>
    </dgm:pt>
    <dgm:pt modelId="{9DE8E49E-CC7D-4421-AA51-AEF246C10ED6}" type="pres">
      <dgm:prSet presAssocID="{1E00CD5F-313F-4843-B8CA-DC248467D8E1}" presName="rootText" presStyleLbl="node2" presStyleIdx="2" presStyleCnt="3">
        <dgm:presLayoutVars>
          <dgm:chPref val="3"/>
        </dgm:presLayoutVars>
      </dgm:prSet>
      <dgm:spPr/>
    </dgm:pt>
    <dgm:pt modelId="{E020A874-4903-43C1-8D3A-D57427A58FCD}" type="pres">
      <dgm:prSet presAssocID="{1E00CD5F-313F-4843-B8CA-DC248467D8E1}" presName="rootConnector" presStyleLbl="node2" presStyleIdx="2" presStyleCnt="3"/>
      <dgm:spPr/>
    </dgm:pt>
    <dgm:pt modelId="{BD3459F6-78A8-43C3-9847-08BD9C992AC0}" type="pres">
      <dgm:prSet presAssocID="{1E00CD5F-313F-4843-B8CA-DC248467D8E1}" presName="hierChild4" presStyleCnt="0"/>
      <dgm:spPr/>
    </dgm:pt>
    <dgm:pt modelId="{080E209E-2105-44CD-A686-A57BEEF49ADA}" type="pres">
      <dgm:prSet presAssocID="{1E00CD5F-313F-4843-B8CA-DC248467D8E1}" presName="hierChild5" presStyleCnt="0"/>
      <dgm:spPr/>
    </dgm:pt>
    <dgm:pt modelId="{DCC8018F-E88A-4FEE-A338-C061D1F144B8}" type="pres">
      <dgm:prSet presAssocID="{03DB0BAB-E7AF-4D01-8DA1-B5F934244FA5}" presName="hierChild3" presStyleCnt="0"/>
      <dgm:spPr/>
    </dgm:pt>
  </dgm:ptLst>
  <dgm:cxnLst>
    <dgm:cxn modelId="{45AA85F6-F14D-40D8-8D94-27FC131C5CFA}" type="presOf" srcId="{876595E2-C746-4B2F-A1DC-8E58CAEC0C8B}" destId="{2341D4E4-967C-4780-875E-EA62E404E3BE}" srcOrd="0" destOrd="0" presId="urn:microsoft.com/office/officeart/2005/8/layout/orgChart1"/>
    <dgm:cxn modelId="{4A2C9F2A-89F0-47F2-A17C-DA177826C183}" type="presOf" srcId="{CF66BA0A-16A6-48CF-B7FE-6E53B637493A}" destId="{5ADE9BAD-577B-48D1-AEAB-BD85A4C4DF52}" srcOrd="1" destOrd="0" presId="urn:microsoft.com/office/officeart/2005/8/layout/orgChart1"/>
    <dgm:cxn modelId="{6702FD87-8F52-42B4-B4D1-FB693FE499CE}" type="presOf" srcId="{C8D6D258-ACC9-4804-862E-484D79D1D7F3}" destId="{E418C85C-4CC6-4BAC-9CA4-9EADDD280AE1}" srcOrd="1" destOrd="0" presId="urn:microsoft.com/office/officeart/2005/8/layout/orgChart1"/>
    <dgm:cxn modelId="{D97C71B5-7554-4AE8-9ECB-879590CF236B}" type="presOf" srcId="{03DB0BAB-E7AF-4D01-8DA1-B5F934244FA5}" destId="{32BDEDB1-A360-4CF2-A061-8ABE8F104DA7}" srcOrd="0" destOrd="0" presId="urn:microsoft.com/office/officeart/2005/8/layout/orgChart1"/>
    <dgm:cxn modelId="{73C5EE97-613C-4ABC-963C-74BB6A058BA3}" type="presOf" srcId="{1E00CD5F-313F-4843-B8CA-DC248467D8E1}" destId="{9DE8E49E-CC7D-4421-AA51-AEF246C10ED6}" srcOrd="0" destOrd="0" presId="urn:microsoft.com/office/officeart/2005/8/layout/orgChart1"/>
    <dgm:cxn modelId="{0FC2F070-B05A-4A40-821D-06E6E95E41CB}" type="presOf" srcId="{745BAAE9-5F18-466A-8BBE-301EADA85DB6}" destId="{6BB1924B-A16D-407C-9396-87DC698BCEC6}" srcOrd="0" destOrd="0" presId="urn:microsoft.com/office/officeart/2005/8/layout/orgChart1"/>
    <dgm:cxn modelId="{813E7093-9DBD-4532-A465-093F9D94EDCE}" type="presOf" srcId="{03DB0BAB-E7AF-4D01-8DA1-B5F934244FA5}" destId="{F3BEF7F3-356F-4B8D-9E17-DFD007D71FB8}" srcOrd="1" destOrd="0" presId="urn:microsoft.com/office/officeart/2005/8/layout/orgChart1"/>
    <dgm:cxn modelId="{0C71D27C-06E1-4512-8862-55490A3297A9}" type="presOf" srcId="{C8D6D258-ACC9-4804-862E-484D79D1D7F3}" destId="{0D4FB55F-CF7F-4E95-BB1E-8BD716790E54}" srcOrd="0" destOrd="0" presId="urn:microsoft.com/office/officeart/2005/8/layout/orgChart1"/>
    <dgm:cxn modelId="{3EAEC3B5-2312-4A32-B52E-2C5D43C0615F}" srcId="{03DB0BAB-E7AF-4D01-8DA1-B5F934244FA5}" destId="{C8D6D258-ACC9-4804-862E-484D79D1D7F3}" srcOrd="0" destOrd="0" parTransId="{745BAAE9-5F18-466A-8BBE-301EADA85DB6}" sibTransId="{95624768-643E-466B-A8C7-3F91783C3170}"/>
    <dgm:cxn modelId="{499A4B5C-16E2-4E8E-A853-F150928F3974}" type="presOf" srcId="{A852AE40-14A0-4584-AD8C-8C25797D40D4}" destId="{D3682816-0E58-439C-B503-DE4A28A7F6DD}" srcOrd="0" destOrd="0" presId="urn:microsoft.com/office/officeart/2005/8/layout/orgChart1"/>
    <dgm:cxn modelId="{FE479221-6A3D-4BFE-8B6E-5C6464628D7E}" srcId="{A852AE40-14A0-4584-AD8C-8C25797D40D4}" destId="{03DB0BAB-E7AF-4D01-8DA1-B5F934244FA5}" srcOrd="0" destOrd="0" parTransId="{DAAABCD5-3DFA-4FE6-9A9A-6A167CAE7415}" sibTransId="{6D5CA5F6-E0F1-4F1B-8F03-4FF50A545616}"/>
    <dgm:cxn modelId="{B66FCA1D-54FA-4CD8-A3AC-75165FD15E5E}" srcId="{03DB0BAB-E7AF-4D01-8DA1-B5F934244FA5}" destId="{CF66BA0A-16A6-48CF-B7FE-6E53B637493A}" srcOrd="1" destOrd="0" parTransId="{EFE5C3A3-4D49-436D-AA6D-1ABDDA0E77B1}" sibTransId="{BC55A79C-E7A1-4038-9CE0-110BC4C60B47}"/>
    <dgm:cxn modelId="{6847B3DD-B5C4-47B4-9162-B01F6381E691}" type="presOf" srcId="{CF66BA0A-16A6-48CF-B7FE-6E53B637493A}" destId="{38142BAF-BF93-4BAC-B157-26586B664405}" srcOrd="0" destOrd="0" presId="urn:microsoft.com/office/officeart/2005/8/layout/orgChart1"/>
    <dgm:cxn modelId="{49F0EC8D-73C3-4F2D-AA68-5097C298EDB1}" srcId="{03DB0BAB-E7AF-4D01-8DA1-B5F934244FA5}" destId="{1E00CD5F-313F-4843-B8CA-DC248467D8E1}" srcOrd="2" destOrd="0" parTransId="{876595E2-C746-4B2F-A1DC-8E58CAEC0C8B}" sibTransId="{4BD3ACDE-9244-4BC0-80A2-C32C5CE6EA64}"/>
    <dgm:cxn modelId="{B80F3A0F-8DEA-4052-8BEF-9DA4F6C38886}" type="presOf" srcId="{1E00CD5F-313F-4843-B8CA-DC248467D8E1}" destId="{E020A874-4903-43C1-8D3A-D57427A58FCD}" srcOrd="1" destOrd="0" presId="urn:microsoft.com/office/officeart/2005/8/layout/orgChart1"/>
    <dgm:cxn modelId="{C086696A-924B-4E9D-8B84-3F88D3AE03E8}" type="presOf" srcId="{EFE5C3A3-4D49-436D-AA6D-1ABDDA0E77B1}" destId="{1B442E02-0BF3-4F24-9B3A-F936BC554A8C}" srcOrd="0" destOrd="0" presId="urn:microsoft.com/office/officeart/2005/8/layout/orgChart1"/>
    <dgm:cxn modelId="{2491C855-00D7-432F-8CAF-6E04425552EE}" type="presParOf" srcId="{D3682816-0E58-439C-B503-DE4A28A7F6DD}" destId="{F3F10560-5B3F-4F70-A520-D7179493416A}" srcOrd="0" destOrd="0" presId="urn:microsoft.com/office/officeart/2005/8/layout/orgChart1"/>
    <dgm:cxn modelId="{7A74E077-15CF-4714-A17A-A0660957EA3F}" type="presParOf" srcId="{F3F10560-5B3F-4F70-A520-D7179493416A}" destId="{0E9CB4DE-4240-4737-8A9B-36CB2A0E5213}" srcOrd="0" destOrd="0" presId="urn:microsoft.com/office/officeart/2005/8/layout/orgChart1"/>
    <dgm:cxn modelId="{5FF1B165-972B-4CEB-850C-BE52FFE0A3EC}" type="presParOf" srcId="{0E9CB4DE-4240-4737-8A9B-36CB2A0E5213}" destId="{32BDEDB1-A360-4CF2-A061-8ABE8F104DA7}" srcOrd="0" destOrd="0" presId="urn:microsoft.com/office/officeart/2005/8/layout/orgChart1"/>
    <dgm:cxn modelId="{D795BA0D-FFAF-4913-813A-6B218E9DC47A}" type="presParOf" srcId="{0E9CB4DE-4240-4737-8A9B-36CB2A0E5213}" destId="{F3BEF7F3-356F-4B8D-9E17-DFD007D71FB8}" srcOrd="1" destOrd="0" presId="urn:microsoft.com/office/officeart/2005/8/layout/orgChart1"/>
    <dgm:cxn modelId="{67CABE74-D9C8-40FD-86D3-1FD49FDD2156}" type="presParOf" srcId="{F3F10560-5B3F-4F70-A520-D7179493416A}" destId="{3E17777B-6625-4DD2-8E23-4EECA301306B}" srcOrd="1" destOrd="0" presId="urn:microsoft.com/office/officeart/2005/8/layout/orgChart1"/>
    <dgm:cxn modelId="{4A60E436-E27E-44AE-8124-6006DAAD2066}" type="presParOf" srcId="{3E17777B-6625-4DD2-8E23-4EECA301306B}" destId="{6BB1924B-A16D-407C-9396-87DC698BCEC6}" srcOrd="0" destOrd="0" presId="urn:microsoft.com/office/officeart/2005/8/layout/orgChart1"/>
    <dgm:cxn modelId="{42DE8BEE-5C9A-449C-B0E8-384671BED0F8}" type="presParOf" srcId="{3E17777B-6625-4DD2-8E23-4EECA301306B}" destId="{2CEE90FE-B5C4-4A56-BE94-8E8DC5672054}" srcOrd="1" destOrd="0" presId="urn:microsoft.com/office/officeart/2005/8/layout/orgChart1"/>
    <dgm:cxn modelId="{9E4F86BD-4050-4A80-ADCB-922D25466C72}" type="presParOf" srcId="{2CEE90FE-B5C4-4A56-BE94-8E8DC5672054}" destId="{FFDA33BE-AADB-4F9E-8E11-4A2C5C3AB7D6}" srcOrd="0" destOrd="0" presId="urn:microsoft.com/office/officeart/2005/8/layout/orgChart1"/>
    <dgm:cxn modelId="{A3568681-8381-4643-92D6-8828609EF731}" type="presParOf" srcId="{FFDA33BE-AADB-4F9E-8E11-4A2C5C3AB7D6}" destId="{0D4FB55F-CF7F-4E95-BB1E-8BD716790E54}" srcOrd="0" destOrd="0" presId="urn:microsoft.com/office/officeart/2005/8/layout/orgChart1"/>
    <dgm:cxn modelId="{19E74208-F6BE-432D-8279-B9012AE8F16A}" type="presParOf" srcId="{FFDA33BE-AADB-4F9E-8E11-4A2C5C3AB7D6}" destId="{E418C85C-4CC6-4BAC-9CA4-9EADDD280AE1}" srcOrd="1" destOrd="0" presId="urn:microsoft.com/office/officeart/2005/8/layout/orgChart1"/>
    <dgm:cxn modelId="{5D280F5F-BF7B-420D-8EFC-C4110609A338}" type="presParOf" srcId="{2CEE90FE-B5C4-4A56-BE94-8E8DC5672054}" destId="{A633B050-EC50-4C25-8D78-1EA3C4FA2A07}" srcOrd="1" destOrd="0" presId="urn:microsoft.com/office/officeart/2005/8/layout/orgChart1"/>
    <dgm:cxn modelId="{058B6390-E98B-41C3-8D3E-4A6B4913BE48}" type="presParOf" srcId="{2CEE90FE-B5C4-4A56-BE94-8E8DC5672054}" destId="{88CC578B-FF20-49BA-AABD-0111AC2137B7}" srcOrd="2" destOrd="0" presId="urn:microsoft.com/office/officeart/2005/8/layout/orgChart1"/>
    <dgm:cxn modelId="{95B6E0C4-F2FB-4670-B6FB-DF8F19F72876}" type="presParOf" srcId="{3E17777B-6625-4DD2-8E23-4EECA301306B}" destId="{1B442E02-0BF3-4F24-9B3A-F936BC554A8C}" srcOrd="2" destOrd="0" presId="urn:microsoft.com/office/officeart/2005/8/layout/orgChart1"/>
    <dgm:cxn modelId="{DAB738C7-7725-4BB0-82F4-E96DC36A6A95}" type="presParOf" srcId="{3E17777B-6625-4DD2-8E23-4EECA301306B}" destId="{88EF6F0E-53BB-4941-A9CD-3CBA22169429}" srcOrd="3" destOrd="0" presId="urn:microsoft.com/office/officeart/2005/8/layout/orgChart1"/>
    <dgm:cxn modelId="{CE0CF7FE-7E44-4177-9FE4-D646A5BC3F7A}" type="presParOf" srcId="{88EF6F0E-53BB-4941-A9CD-3CBA22169429}" destId="{D074E7F1-415B-4921-BFCA-35FA89BB1174}" srcOrd="0" destOrd="0" presId="urn:microsoft.com/office/officeart/2005/8/layout/orgChart1"/>
    <dgm:cxn modelId="{E5DA0DB6-6131-4E34-A327-17E72DC89CF0}" type="presParOf" srcId="{D074E7F1-415B-4921-BFCA-35FA89BB1174}" destId="{38142BAF-BF93-4BAC-B157-26586B664405}" srcOrd="0" destOrd="0" presId="urn:microsoft.com/office/officeart/2005/8/layout/orgChart1"/>
    <dgm:cxn modelId="{CBB67DAB-1A54-406F-ACA3-EAD6AEAC73A6}" type="presParOf" srcId="{D074E7F1-415B-4921-BFCA-35FA89BB1174}" destId="{5ADE9BAD-577B-48D1-AEAB-BD85A4C4DF52}" srcOrd="1" destOrd="0" presId="urn:microsoft.com/office/officeart/2005/8/layout/orgChart1"/>
    <dgm:cxn modelId="{8739A5F1-98AE-443D-BCF3-1DAA7397BB8D}" type="presParOf" srcId="{88EF6F0E-53BB-4941-A9CD-3CBA22169429}" destId="{B4B7CD49-3AC1-491C-AAAA-54A038F14D07}" srcOrd="1" destOrd="0" presId="urn:microsoft.com/office/officeart/2005/8/layout/orgChart1"/>
    <dgm:cxn modelId="{8936BEA6-689A-4990-9BD1-215716B25915}" type="presParOf" srcId="{88EF6F0E-53BB-4941-A9CD-3CBA22169429}" destId="{C1792E39-A66D-4AE0-88F1-49F3F5FD3863}" srcOrd="2" destOrd="0" presId="urn:microsoft.com/office/officeart/2005/8/layout/orgChart1"/>
    <dgm:cxn modelId="{BEFF0C35-2DB0-49B9-900F-83F1EF14DDDA}" type="presParOf" srcId="{3E17777B-6625-4DD2-8E23-4EECA301306B}" destId="{2341D4E4-967C-4780-875E-EA62E404E3BE}" srcOrd="4" destOrd="0" presId="urn:microsoft.com/office/officeart/2005/8/layout/orgChart1"/>
    <dgm:cxn modelId="{B089331A-EEA5-4370-A473-D81DEAAF1B9C}" type="presParOf" srcId="{3E17777B-6625-4DD2-8E23-4EECA301306B}" destId="{9C73F063-ED2F-4BC3-9F8F-1455E601405A}" srcOrd="5" destOrd="0" presId="urn:microsoft.com/office/officeart/2005/8/layout/orgChart1"/>
    <dgm:cxn modelId="{7CF31651-7874-4247-AC4F-5A00D7A02ECE}" type="presParOf" srcId="{9C73F063-ED2F-4BC3-9F8F-1455E601405A}" destId="{1CA54E43-55BE-4D8F-B7DC-150AFE8B81F6}" srcOrd="0" destOrd="0" presId="urn:microsoft.com/office/officeart/2005/8/layout/orgChart1"/>
    <dgm:cxn modelId="{8F8B7826-DEC7-4D94-9031-B6F530D2DC9D}" type="presParOf" srcId="{1CA54E43-55BE-4D8F-B7DC-150AFE8B81F6}" destId="{9DE8E49E-CC7D-4421-AA51-AEF246C10ED6}" srcOrd="0" destOrd="0" presId="urn:microsoft.com/office/officeart/2005/8/layout/orgChart1"/>
    <dgm:cxn modelId="{E045CB81-C444-4286-8236-B1F262498092}" type="presParOf" srcId="{1CA54E43-55BE-4D8F-B7DC-150AFE8B81F6}" destId="{E020A874-4903-43C1-8D3A-D57427A58FCD}" srcOrd="1" destOrd="0" presId="urn:microsoft.com/office/officeart/2005/8/layout/orgChart1"/>
    <dgm:cxn modelId="{A320584D-13E1-4944-B28D-3B2D384B1A57}" type="presParOf" srcId="{9C73F063-ED2F-4BC3-9F8F-1455E601405A}" destId="{BD3459F6-78A8-43C3-9847-08BD9C992AC0}" srcOrd="1" destOrd="0" presId="urn:microsoft.com/office/officeart/2005/8/layout/orgChart1"/>
    <dgm:cxn modelId="{E009B693-AE1F-4AF9-9528-F9B9359329D7}" type="presParOf" srcId="{9C73F063-ED2F-4BC3-9F8F-1455E601405A}" destId="{080E209E-2105-44CD-A686-A57BEEF49ADA}" srcOrd="2" destOrd="0" presId="urn:microsoft.com/office/officeart/2005/8/layout/orgChart1"/>
    <dgm:cxn modelId="{8B27067C-097E-47DA-919D-1AB1F47F7B29}" type="presParOf" srcId="{F3F10560-5B3F-4F70-A520-D7179493416A}" destId="{DCC8018F-E88A-4FEE-A338-C061D1F144B8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0E5F6F-7DC8-4329-A164-74124A14E6F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96479D-5FC6-4F07-9E5D-101F4C7302A6}">
      <dgm:prSet phldrT="[Текст]" custT="1"/>
      <dgm:spPr>
        <a:solidFill>
          <a:schemeClr val="accent5">
            <a:lumMod val="50000"/>
            <a:alpha val="88000"/>
          </a:schemeClr>
        </a:solidFill>
      </dgm:spPr>
      <dgm:t>
        <a:bodyPr/>
        <a:lstStyle/>
        <a:p>
          <a:r>
            <a:rPr lang="ru-RU" sz="1400" dirty="0" smtClean="0"/>
            <a:t>По  авторству</a:t>
          </a:r>
          <a:endParaRPr lang="ru-RU" sz="1400" dirty="0"/>
        </a:p>
      </dgm:t>
    </dgm:pt>
    <dgm:pt modelId="{F124EB63-F7B3-4112-AF5D-687626E64D1F}" type="parTrans" cxnId="{2B9D940D-3C66-445A-8C3F-47329AF4908E}">
      <dgm:prSet/>
      <dgm:spPr/>
      <dgm:t>
        <a:bodyPr/>
        <a:lstStyle/>
        <a:p>
          <a:endParaRPr lang="ru-RU"/>
        </a:p>
      </dgm:t>
    </dgm:pt>
    <dgm:pt modelId="{439A5AC4-B24E-4073-ACC6-B4A48C64C205}" type="sibTrans" cxnId="{2B9D940D-3C66-445A-8C3F-47329AF4908E}">
      <dgm:prSet/>
      <dgm:spPr/>
      <dgm:t>
        <a:bodyPr/>
        <a:lstStyle/>
        <a:p>
          <a:endParaRPr lang="ru-RU"/>
        </a:p>
      </dgm:t>
    </dgm:pt>
    <dgm:pt modelId="{BCD140FC-71DB-483E-935A-C2B6B9C00E30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400" dirty="0" smtClean="0"/>
            <a:t>Литературные (авторские)</a:t>
          </a:r>
          <a:endParaRPr lang="ru-RU" sz="1400" dirty="0"/>
        </a:p>
      </dgm:t>
    </dgm:pt>
    <dgm:pt modelId="{FD1A6E72-94FF-4D9D-8C38-F577A40ACE66}" type="parTrans" cxnId="{C07CAB72-526D-4A7D-BD45-B5CB7608EC33}">
      <dgm:prSet/>
      <dgm:spPr/>
      <dgm:t>
        <a:bodyPr/>
        <a:lstStyle/>
        <a:p>
          <a:endParaRPr lang="ru-RU"/>
        </a:p>
      </dgm:t>
    </dgm:pt>
    <dgm:pt modelId="{3686AFED-3041-4F34-9A71-8278333F2CAA}" type="sibTrans" cxnId="{C07CAB72-526D-4A7D-BD45-B5CB7608EC33}">
      <dgm:prSet/>
      <dgm:spPr/>
      <dgm:t>
        <a:bodyPr/>
        <a:lstStyle/>
        <a:p>
          <a:endParaRPr lang="ru-RU"/>
        </a:p>
      </dgm:t>
    </dgm:pt>
    <dgm:pt modelId="{6A109539-DAE7-4EB6-9802-1E484AB18F5F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400" dirty="0" smtClean="0"/>
            <a:t>Народные</a:t>
          </a:r>
          <a:endParaRPr lang="ru-RU" sz="1400" dirty="0"/>
        </a:p>
      </dgm:t>
    </dgm:pt>
    <dgm:pt modelId="{C564C1E3-174F-4B8D-8D74-0781862C0B75}" type="parTrans" cxnId="{41F8E9C9-48BF-4F43-A872-6170B15F547D}">
      <dgm:prSet/>
      <dgm:spPr/>
      <dgm:t>
        <a:bodyPr/>
        <a:lstStyle/>
        <a:p>
          <a:endParaRPr lang="ru-RU"/>
        </a:p>
      </dgm:t>
    </dgm:pt>
    <dgm:pt modelId="{10CD46FB-6F62-4A1D-8F44-079278C89ED8}" type="sibTrans" cxnId="{41F8E9C9-48BF-4F43-A872-6170B15F547D}">
      <dgm:prSet/>
      <dgm:spPr/>
      <dgm:t>
        <a:bodyPr/>
        <a:lstStyle/>
        <a:p>
          <a:endParaRPr lang="ru-RU"/>
        </a:p>
      </dgm:t>
    </dgm:pt>
    <dgm:pt modelId="{9C1263F4-2763-4439-89BE-79BA455F460D}" type="pres">
      <dgm:prSet presAssocID="{A20E5F6F-7DC8-4329-A164-74124A14E6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83BC9B-DB08-43E3-ADC9-34CD15F2C135}" type="pres">
      <dgm:prSet presAssocID="{5896479D-5FC6-4F07-9E5D-101F4C7302A6}" presName="hierRoot1" presStyleCnt="0">
        <dgm:presLayoutVars>
          <dgm:hierBranch val="init"/>
        </dgm:presLayoutVars>
      </dgm:prSet>
      <dgm:spPr/>
    </dgm:pt>
    <dgm:pt modelId="{1EDED914-8C45-4F9F-8A1A-5F2E7E58A27B}" type="pres">
      <dgm:prSet presAssocID="{5896479D-5FC6-4F07-9E5D-101F4C7302A6}" presName="rootComposite1" presStyleCnt="0"/>
      <dgm:spPr/>
    </dgm:pt>
    <dgm:pt modelId="{DD8A7659-981F-468F-8CC0-1C645D8282F8}" type="pres">
      <dgm:prSet presAssocID="{5896479D-5FC6-4F07-9E5D-101F4C7302A6}" presName="rootText1" presStyleLbl="node0" presStyleIdx="0" presStyleCnt="1" custScaleX="128181">
        <dgm:presLayoutVars>
          <dgm:chPref val="3"/>
        </dgm:presLayoutVars>
      </dgm:prSet>
      <dgm:spPr/>
    </dgm:pt>
    <dgm:pt modelId="{3520B8FD-0A81-4B4D-AC2F-1D3A7956035A}" type="pres">
      <dgm:prSet presAssocID="{5896479D-5FC6-4F07-9E5D-101F4C7302A6}" presName="rootConnector1" presStyleLbl="node1" presStyleIdx="0" presStyleCnt="0"/>
      <dgm:spPr/>
    </dgm:pt>
    <dgm:pt modelId="{44CC3A17-7C58-46C9-85E7-B51FC1BA3C48}" type="pres">
      <dgm:prSet presAssocID="{5896479D-5FC6-4F07-9E5D-101F4C7302A6}" presName="hierChild2" presStyleCnt="0"/>
      <dgm:spPr/>
    </dgm:pt>
    <dgm:pt modelId="{4CB534D5-EA07-4A53-8E45-D6D0C5ABF54F}" type="pres">
      <dgm:prSet presAssocID="{FD1A6E72-94FF-4D9D-8C38-F577A40ACE66}" presName="Name37" presStyleLbl="parChTrans1D2" presStyleIdx="0" presStyleCnt="2"/>
      <dgm:spPr/>
    </dgm:pt>
    <dgm:pt modelId="{ABFF4F46-D781-4358-9CEA-97F1D6C07543}" type="pres">
      <dgm:prSet presAssocID="{BCD140FC-71DB-483E-935A-C2B6B9C00E30}" presName="hierRoot2" presStyleCnt="0">
        <dgm:presLayoutVars>
          <dgm:hierBranch val="init"/>
        </dgm:presLayoutVars>
      </dgm:prSet>
      <dgm:spPr/>
    </dgm:pt>
    <dgm:pt modelId="{5C3FAC6C-FC24-4C8E-A6D2-5FC8050BB788}" type="pres">
      <dgm:prSet presAssocID="{BCD140FC-71DB-483E-935A-C2B6B9C00E30}" presName="rootComposite" presStyleCnt="0"/>
      <dgm:spPr/>
    </dgm:pt>
    <dgm:pt modelId="{D55FF339-2126-45AB-81B0-D24FEC563F0B}" type="pres">
      <dgm:prSet presAssocID="{BCD140FC-71DB-483E-935A-C2B6B9C00E30}" presName="rootText" presStyleLbl="node2" presStyleIdx="0" presStyleCnt="2" custScaleX="106819">
        <dgm:presLayoutVars>
          <dgm:chPref val="3"/>
        </dgm:presLayoutVars>
      </dgm:prSet>
      <dgm:spPr/>
    </dgm:pt>
    <dgm:pt modelId="{BCC80226-58CD-40EA-A372-4C5A5762A2C4}" type="pres">
      <dgm:prSet presAssocID="{BCD140FC-71DB-483E-935A-C2B6B9C00E30}" presName="rootConnector" presStyleLbl="node2" presStyleIdx="0" presStyleCnt="2"/>
      <dgm:spPr/>
    </dgm:pt>
    <dgm:pt modelId="{FE8E3ABD-7D94-4D51-8C0E-DAAEA88E3E12}" type="pres">
      <dgm:prSet presAssocID="{BCD140FC-71DB-483E-935A-C2B6B9C00E30}" presName="hierChild4" presStyleCnt="0"/>
      <dgm:spPr/>
    </dgm:pt>
    <dgm:pt modelId="{89961F89-87D7-4933-841B-03AE15431F9F}" type="pres">
      <dgm:prSet presAssocID="{BCD140FC-71DB-483E-935A-C2B6B9C00E30}" presName="hierChild5" presStyleCnt="0"/>
      <dgm:spPr/>
    </dgm:pt>
    <dgm:pt modelId="{27FA1A8F-93D7-4E02-ABDD-E7858844B714}" type="pres">
      <dgm:prSet presAssocID="{C564C1E3-174F-4B8D-8D74-0781862C0B75}" presName="Name37" presStyleLbl="parChTrans1D2" presStyleIdx="1" presStyleCnt="2"/>
      <dgm:spPr/>
    </dgm:pt>
    <dgm:pt modelId="{57C01A92-1785-452D-9DB2-46B3AD7F107C}" type="pres">
      <dgm:prSet presAssocID="{6A109539-DAE7-4EB6-9802-1E484AB18F5F}" presName="hierRoot2" presStyleCnt="0">
        <dgm:presLayoutVars>
          <dgm:hierBranch val="init"/>
        </dgm:presLayoutVars>
      </dgm:prSet>
      <dgm:spPr/>
    </dgm:pt>
    <dgm:pt modelId="{C64CF703-7BDB-4E9A-B97C-CD45E91C812C}" type="pres">
      <dgm:prSet presAssocID="{6A109539-DAE7-4EB6-9802-1E484AB18F5F}" presName="rootComposite" presStyleCnt="0"/>
      <dgm:spPr/>
    </dgm:pt>
    <dgm:pt modelId="{21FA3D13-DA38-4F4B-B8BA-D87384570E60}" type="pres">
      <dgm:prSet presAssocID="{6A109539-DAE7-4EB6-9802-1E484AB18F5F}" presName="rootText" presStyleLbl="node2" presStyleIdx="1" presStyleCnt="2">
        <dgm:presLayoutVars>
          <dgm:chPref val="3"/>
        </dgm:presLayoutVars>
      </dgm:prSet>
      <dgm:spPr/>
    </dgm:pt>
    <dgm:pt modelId="{CA1FBD07-3161-4766-BFDE-669E85995BFA}" type="pres">
      <dgm:prSet presAssocID="{6A109539-DAE7-4EB6-9802-1E484AB18F5F}" presName="rootConnector" presStyleLbl="node2" presStyleIdx="1" presStyleCnt="2"/>
      <dgm:spPr/>
    </dgm:pt>
    <dgm:pt modelId="{BB984758-29AB-4DFF-AB8C-ED4374F0A19E}" type="pres">
      <dgm:prSet presAssocID="{6A109539-DAE7-4EB6-9802-1E484AB18F5F}" presName="hierChild4" presStyleCnt="0"/>
      <dgm:spPr/>
    </dgm:pt>
    <dgm:pt modelId="{18EAB868-52C6-4FC8-BF1F-D3B83BB15AF3}" type="pres">
      <dgm:prSet presAssocID="{6A109539-DAE7-4EB6-9802-1E484AB18F5F}" presName="hierChild5" presStyleCnt="0"/>
      <dgm:spPr/>
    </dgm:pt>
    <dgm:pt modelId="{037DE405-7114-45D7-A742-4B979978E40C}" type="pres">
      <dgm:prSet presAssocID="{5896479D-5FC6-4F07-9E5D-101F4C7302A6}" presName="hierChild3" presStyleCnt="0"/>
      <dgm:spPr/>
    </dgm:pt>
  </dgm:ptLst>
  <dgm:cxnLst>
    <dgm:cxn modelId="{2B9D940D-3C66-445A-8C3F-47329AF4908E}" srcId="{A20E5F6F-7DC8-4329-A164-74124A14E6F7}" destId="{5896479D-5FC6-4F07-9E5D-101F4C7302A6}" srcOrd="0" destOrd="0" parTransId="{F124EB63-F7B3-4112-AF5D-687626E64D1F}" sibTransId="{439A5AC4-B24E-4073-ACC6-B4A48C64C205}"/>
    <dgm:cxn modelId="{0CDD4076-5AA4-4CC4-9F06-2134C1FD0A4E}" type="presOf" srcId="{5896479D-5FC6-4F07-9E5D-101F4C7302A6}" destId="{3520B8FD-0A81-4B4D-AC2F-1D3A7956035A}" srcOrd="1" destOrd="0" presId="urn:microsoft.com/office/officeart/2005/8/layout/orgChart1"/>
    <dgm:cxn modelId="{A65C364D-0DD9-4B75-8EB5-0C8C4081B1B1}" type="presOf" srcId="{A20E5F6F-7DC8-4329-A164-74124A14E6F7}" destId="{9C1263F4-2763-4439-89BE-79BA455F460D}" srcOrd="0" destOrd="0" presId="urn:microsoft.com/office/officeart/2005/8/layout/orgChart1"/>
    <dgm:cxn modelId="{0F5B2326-EE57-4168-A33D-64DB7BD7B56E}" type="presOf" srcId="{6A109539-DAE7-4EB6-9802-1E484AB18F5F}" destId="{CA1FBD07-3161-4766-BFDE-669E85995BFA}" srcOrd="1" destOrd="0" presId="urn:microsoft.com/office/officeart/2005/8/layout/orgChart1"/>
    <dgm:cxn modelId="{E4044739-6E3F-4696-970D-042FA034C927}" type="presOf" srcId="{C564C1E3-174F-4B8D-8D74-0781862C0B75}" destId="{27FA1A8F-93D7-4E02-ABDD-E7858844B714}" srcOrd="0" destOrd="0" presId="urn:microsoft.com/office/officeart/2005/8/layout/orgChart1"/>
    <dgm:cxn modelId="{DA951F92-0AF4-4257-A607-BF06366503C0}" type="presOf" srcId="{6A109539-DAE7-4EB6-9802-1E484AB18F5F}" destId="{21FA3D13-DA38-4F4B-B8BA-D87384570E60}" srcOrd="0" destOrd="0" presId="urn:microsoft.com/office/officeart/2005/8/layout/orgChart1"/>
    <dgm:cxn modelId="{DAE2F1BE-9C00-4E9C-948D-035B58066385}" type="presOf" srcId="{FD1A6E72-94FF-4D9D-8C38-F577A40ACE66}" destId="{4CB534D5-EA07-4A53-8E45-D6D0C5ABF54F}" srcOrd="0" destOrd="0" presId="urn:microsoft.com/office/officeart/2005/8/layout/orgChart1"/>
    <dgm:cxn modelId="{415FA2FC-E6E8-4EB8-94B5-D627ACC36D5E}" type="presOf" srcId="{BCD140FC-71DB-483E-935A-C2B6B9C00E30}" destId="{D55FF339-2126-45AB-81B0-D24FEC563F0B}" srcOrd="0" destOrd="0" presId="urn:microsoft.com/office/officeart/2005/8/layout/orgChart1"/>
    <dgm:cxn modelId="{05D775A2-6395-4166-8883-B6F4B9DEA5BF}" type="presOf" srcId="{BCD140FC-71DB-483E-935A-C2B6B9C00E30}" destId="{BCC80226-58CD-40EA-A372-4C5A5762A2C4}" srcOrd="1" destOrd="0" presId="urn:microsoft.com/office/officeart/2005/8/layout/orgChart1"/>
    <dgm:cxn modelId="{C07CAB72-526D-4A7D-BD45-B5CB7608EC33}" srcId="{5896479D-5FC6-4F07-9E5D-101F4C7302A6}" destId="{BCD140FC-71DB-483E-935A-C2B6B9C00E30}" srcOrd="0" destOrd="0" parTransId="{FD1A6E72-94FF-4D9D-8C38-F577A40ACE66}" sibTransId="{3686AFED-3041-4F34-9A71-8278333F2CAA}"/>
    <dgm:cxn modelId="{26F74E43-6F02-4AEE-A5EC-1589C3447F66}" type="presOf" srcId="{5896479D-5FC6-4F07-9E5D-101F4C7302A6}" destId="{DD8A7659-981F-468F-8CC0-1C645D8282F8}" srcOrd="0" destOrd="0" presId="urn:microsoft.com/office/officeart/2005/8/layout/orgChart1"/>
    <dgm:cxn modelId="{41F8E9C9-48BF-4F43-A872-6170B15F547D}" srcId="{5896479D-5FC6-4F07-9E5D-101F4C7302A6}" destId="{6A109539-DAE7-4EB6-9802-1E484AB18F5F}" srcOrd="1" destOrd="0" parTransId="{C564C1E3-174F-4B8D-8D74-0781862C0B75}" sibTransId="{10CD46FB-6F62-4A1D-8F44-079278C89ED8}"/>
    <dgm:cxn modelId="{71FFC585-E0C0-4BDC-BFFF-AA6A7FAE03B9}" type="presParOf" srcId="{9C1263F4-2763-4439-89BE-79BA455F460D}" destId="{5F83BC9B-DB08-43E3-ADC9-34CD15F2C135}" srcOrd="0" destOrd="0" presId="urn:microsoft.com/office/officeart/2005/8/layout/orgChart1"/>
    <dgm:cxn modelId="{FDEE1DD2-2B67-4577-92CB-15732940C771}" type="presParOf" srcId="{5F83BC9B-DB08-43E3-ADC9-34CD15F2C135}" destId="{1EDED914-8C45-4F9F-8A1A-5F2E7E58A27B}" srcOrd="0" destOrd="0" presId="urn:microsoft.com/office/officeart/2005/8/layout/orgChart1"/>
    <dgm:cxn modelId="{353CFA07-40B4-4C10-B9CC-680017FF14AC}" type="presParOf" srcId="{1EDED914-8C45-4F9F-8A1A-5F2E7E58A27B}" destId="{DD8A7659-981F-468F-8CC0-1C645D8282F8}" srcOrd="0" destOrd="0" presId="urn:microsoft.com/office/officeart/2005/8/layout/orgChart1"/>
    <dgm:cxn modelId="{ADC1EFF1-5914-4964-988D-921FBC3B56B0}" type="presParOf" srcId="{1EDED914-8C45-4F9F-8A1A-5F2E7E58A27B}" destId="{3520B8FD-0A81-4B4D-AC2F-1D3A7956035A}" srcOrd="1" destOrd="0" presId="urn:microsoft.com/office/officeart/2005/8/layout/orgChart1"/>
    <dgm:cxn modelId="{818037F3-F159-4938-AB05-73E52D07C9AD}" type="presParOf" srcId="{5F83BC9B-DB08-43E3-ADC9-34CD15F2C135}" destId="{44CC3A17-7C58-46C9-85E7-B51FC1BA3C48}" srcOrd="1" destOrd="0" presId="urn:microsoft.com/office/officeart/2005/8/layout/orgChart1"/>
    <dgm:cxn modelId="{2574EFA4-761F-4542-A955-561B1E5DEA14}" type="presParOf" srcId="{44CC3A17-7C58-46C9-85E7-B51FC1BA3C48}" destId="{4CB534D5-EA07-4A53-8E45-D6D0C5ABF54F}" srcOrd="0" destOrd="0" presId="urn:microsoft.com/office/officeart/2005/8/layout/orgChart1"/>
    <dgm:cxn modelId="{79ACCB1D-F739-410A-9722-FB7B992308C1}" type="presParOf" srcId="{44CC3A17-7C58-46C9-85E7-B51FC1BA3C48}" destId="{ABFF4F46-D781-4358-9CEA-97F1D6C07543}" srcOrd="1" destOrd="0" presId="urn:microsoft.com/office/officeart/2005/8/layout/orgChart1"/>
    <dgm:cxn modelId="{E3D5D497-214C-4309-9337-855AFB64C71E}" type="presParOf" srcId="{ABFF4F46-D781-4358-9CEA-97F1D6C07543}" destId="{5C3FAC6C-FC24-4C8E-A6D2-5FC8050BB788}" srcOrd="0" destOrd="0" presId="urn:microsoft.com/office/officeart/2005/8/layout/orgChart1"/>
    <dgm:cxn modelId="{69DCCEAE-609C-4C21-836C-49C7A7595FAA}" type="presParOf" srcId="{5C3FAC6C-FC24-4C8E-A6D2-5FC8050BB788}" destId="{D55FF339-2126-45AB-81B0-D24FEC563F0B}" srcOrd="0" destOrd="0" presId="urn:microsoft.com/office/officeart/2005/8/layout/orgChart1"/>
    <dgm:cxn modelId="{C472ABAD-3E92-465A-BFE2-0A664852DD90}" type="presParOf" srcId="{5C3FAC6C-FC24-4C8E-A6D2-5FC8050BB788}" destId="{BCC80226-58CD-40EA-A372-4C5A5762A2C4}" srcOrd="1" destOrd="0" presId="urn:microsoft.com/office/officeart/2005/8/layout/orgChart1"/>
    <dgm:cxn modelId="{8B3A4092-4AAA-4EE1-A51B-446A02C21636}" type="presParOf" srcId="{ABFF4F46-D781-4358-9CEA-97F1D6C07543}" destId="{FE8E3ABD-7D94-4D51-8C0E-DAAEA88E3E12}" srcOrd="1" destOrd="0" presId="urn:microsoft.com/office/officeart/2005/8/layout/orgChart1"/>
    <dgm:cxn modelId="{5E4CA38D-BBF1-4970-B594-C3547EEBE2E3}" type="presParOf" srcId="{ABFF4F46-D781-4358-9CEA-97F1D6C07543}" destId="{89961F89-87D7-4933-841B-03AE15431F9F}" srcOrd="2" destOrd="0" presId="urn:microsoft.com/office/officeart/2005/8/layout/orgChart1"/>
    <dgm:cxn modelId="{F97F8E5C-67DE-4B52-A109-E25AD4B1EF38}" type="presParOf" srcId="{44CC3A17-7C58-46C9-85E7-B51FC1BA3C48}" destId="{27FA1A8F-93D7-4E02-ABDD-E7858844B714}" srcOrd="2" destOrd="0" presId="urn:microsoft.com/office/officeart/2005/8/layout/orgChart1"/>
    <dgm:cxn modelId="{82F39371-7FB4-4C91-AAA6-A7554436F558}" type="presParOf" srcId="{44CC3A17-7C58-46C9-85E7-B51FC1BA3C48}" destId="{57C01A92-1785-452D-9DB2-46B3AD7F107C}" srcOrd="3" destOrd="0" presId="urn:microsoft.com/office/officeart/2005/8/layout/orgChart1"/>
    <dgm:cxn modelId="{766F8A49-6058-42C5-872E-C92F02E65584}" type="presParOf" srcId="{57C01A92-1785-452D-9DB2-46B3AD7F107C}" destId="{C64CF703-7BDB-4E9A-B97C-CD45E91C812C}" srcOrd="0" destOrd="0" presId="urn:microsoft.com/office/officeart/2005/8/layout/orgChart1"/>
    <dgm:cxn modelId="{89E1892D-8C6D-4A85-8F16-B57E14C33173}" type="presParOf" srcId="{C64CF703-7BDB-4E9A-B97C-CD45E91C812C}" destId="{21FA3D13-DA38-4F4B-B8BA-D87384570E60}" srcOrd="0" destOrd="0" presId="urn:microsoft.com/office/officeart/2005/8/layout/orgChart1"/>
    <dgm:cxn modelId="{58456673-0933-4F3C-869F-4D442DAA2011}" type="presParOf" srcId="{C64CF703-7BDB-4E9A-B97C-CD45E91C812C}" destId="{CA1FBD07-3161-4766-BFDE-669E85995BFA}" srcOrd="1" destOrd="0" presId="urn:microsoft.com/office/officeart/2005/8/layout/orgChart1"/>
    <dgm:cxn modelId="{587A3B0D-D21B-44D7-882B-9A89E016BBF0}" type="presParOf" srcId="{57C01A92-1785-452D-9DB2-46B3AD7F107C}" destId="{BB984758-29AB-4DFF-AB8C-ED4374F0A19E}" srcOrd="1" destOrd="0" presId="urn:microsoft.com/office/officeart/2005/8/layout/orgChart1"/>
    <dgm:cxn modelId="{A3C64B0A-3062-46C4-BA4F-DF4C9FBB54BA}" type="presParOf" srcId="{57C01A92-1785-452D-9DB2-46B3AD7F107C}" destId="{18EAB868-52C6-4FC8-BF1F-D3B83BB15AF3}" srcOrd="2" destOrd="0" presId="urn:microsoft.com/office/officeart/2005/8/layout/orgChart1"/>
    <dgm:cxn modelId="{EE86F692-8DAD-4122-9E97-B3566968103E}" type="presParOf" srcId="{5F83BC9B-DB08-43E3-ADC9-34CD15F2C135}" destId="{037DE405-7114-45D7-A742-4B979978E40C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8F91-E56F-4D05-8286-430771CB7FC0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D5AB1-5F55-4203-9FFE-F1BE2C0A1C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5AB1-5F55-4203-9FFE-F1BE2C0A1CA6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763C64-7788-4508-BCB3-6648CEB7F0C5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6E1D6B-9C20-4280-973C-3410AFD5D10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7200" i="1" dirty="0" smtClean="0"/>
              <a:t>Сказка как литературный жанр </a:t>
            </a:r>
            <a:endParaRPr lang="ru-RU" sz="7200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1c92136dffee7fcedccc1a70621dc1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00100" y="285728"/>
            <a:ext cx="7072362" cy="6286543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_sk7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357166"/>
            <a:ext cx="7041407" cy="6086344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k_sk6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42852"/>
            <a:ext cx="5429288" cy="6345495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a715936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76851"/>
            <a:ext cx="5857916" cy="6435166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05307f5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14480" y="127551"/>
            <a:ext cx="5286412" cy="6490265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5f8ebbe8c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28794" y="231347"/>
            <a:ext cx="4786346" cy="621658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9f5d13336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102221"/>
            <a:ext cx="4857784" cy="6253472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4120092_9d65b622426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58219"/>
            <a:ext cx="5286412" cy="6465500"/>
          </a:xfr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57708910_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285728"/>
            <a:ext cx="8002042" cy="640163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290" y="142852"/>
            <a:ext cx="6429420" cy="6433672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Цель: учиться обрабатывать и систематизировать </a:t>
            </a:r>
            <a:r>
              <a:rPr lang="ru-RU" sz="4000" dirty="0" smtClean="0">
                <a:solidFill>
                  <a:srgbClr val="FF0000"/>
                </a:solidFill>
              </a:rPr>
              <a:t>информацию.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Задача: создать опорную таблицу для сообщения о сказке как о жанре.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80828"/>
                </a:solidFill>
              </a:rPr>
              <a:t>Сказка как литературный жанр</a:t>
            </a:r>
            <a:endParaRPr lang="ru-RU" dirty="0">
              <a:solidFill>
                <a:srgbClr val="78082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>
                <a:solidFill>
                  <a:srgbClr val="0070C0"/>
                </a:solidFill>
              </a:rPr>
              <a:t>Сказка</a:t>
            </a:r>
            <a:r>
              <a:rPr lang="ru-RU" sz="2400" dirty="0" smtClean="0">
                <a:solidFill>
                  <a:srgbClr val="0070C0"/>
                </a:solidFill>
              </a:rPr>
              <a:t> – это произведение о вымышленных лицах и событиях, чаще с участием волшебных фантастических сил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865B3A"/>
                </a:solidFill>
              </a:rPr>
              <a:t>Признаки волшебной сказки: </a:t>
            </a:r>
            <a:r>
              <a:rPr lang="ru-RU" sz="2400" dirty="0" smtClean="0">
                <a:solidFill>
                  <a:srgbClr val="865B3A"/>
                </a:solidFill>
              </a:rPr>
              <a:t>повтор</a:t>
            </a:r>
            <a:r>
              <a:rPr lang="ru-RU" sz="2400" dirty="0" smtClean="0">
                <a:solidFill>
                  <a:srgbClr val="865B3A"/>
                </a:solidFill>
              </a:rPr>
              <a:t>,</a:t>
            </a:r>
            <a:r>
              <a:rPr lang="ru-RU" sz="2400" dirty="0" smtClean="0">
                <a:solidFill>
                  <a:srgbClr val="865B3A"/>
                </a:solidFill>
              </a:rPr>
              <a:t> испытание, превращение, волшебный предмет, сказочное существо, место действия.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Язык сказки:</a:t>
            </a:r>
            <a:r>
              <a:rPr lang="ru-RU" sz="2400" dirty="0" smtClean="0">
                <a:solidFill>
                  <a:srgbClr val="FF0000"/>
                </a:solidFill>
              </a:rPr>
              <a:t> присказка, зачин, троекратное повторение, концовка.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263BDA"/>
                </a:solidFill>
              </a:rPr>
              <a:t>Иллюстрация </a:t>
            </a:r>
            <a:r>
              <a:rPr lang="ru-RU" sz="2400" dirty="0" smtClean="0">
                <a:solidFill>
                  <a:srgbClr val="263BDA"/>
                </a:solidFill>
              </a:rPr>
              <a:t>оживляет сказку, помогает читателю, развивает ум и душу.</a:t>
            </a:r>
            <a:endParaRPr lang="ru-RU" sz="2400" b="1" dirty="0" smtClean="0">
              <a:solidFill>
                <a:srgbClr val="263BDA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FF9A2B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58" y="1857364"/>
          <a:ext cx="414340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786314" y="2071678"/>
          <a:ext cx="3786182" cy="1571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МОЛОДЦЫ!</a:t>
            </a:r>
          </a:p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Спасибо за урок!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Разделы проекта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70C0"/>
                </a:solidFill>
              </a:rPr>
              <a:t>Что такое </a:t>
            </a:r>
            <a:r>
              <a:rPr lang="ru-RU" sz="4400" dirty="0" smtClean="0">
                <a:solidFill>
                  <a:srgbClr val="0070C0"/>
                </a:solidFill>
              </a:rPr>
              <a:t>сказка?</a:t>
            </a:r>
            <a:endParaRPr lang="ru-RU" sz="44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00B050"/>
                </a:solidFill>
              </a:rPr>
              <a:t>Виды сказок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rgbClr val="7030A0"/>
                </a:solidFill>
              </a:rPr>
              <a:t>Признаки волшебной сказки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Язык сказки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Иллюстрирование сказок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3600" dirty="0" smtClean="0"/>
              <a:t>Сказка – это произведение о вымышленных лицах и событиях, чаще с участием волшебных фантастических сил.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Сказка – это научно-фантастическое произведение.</a:t>
            </a:r>
          </a:p>
          <a:p>
            <a:pPr marL="514350" indent="-514350">
              <a:buAutoNum type="arabicParenR"/>
            </a:pPr>
            <a:r>
              <a:rPr lang="ru-RU" sz="3600" dirty="0" smtClean="0"/>
              <a:t>Сказка – это произведение, в котором разговаривают животные.</a:t>
            </a:r>
            <a:endParaRPr lang="ru-RU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Сказка – это произведение о вымышленных лицах и событиях, чаще с участием волшебных фантастических сил.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469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Признаки волшебной сказки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29600" cy="5357850"/>
          </a:xfrm>
        </p:spPr>
        <p:txBody>
          <a:bodyPr/>
          <a:lstStyle/>
          <a:p>
            <a:r>
              <a:rPr lang="ru-RU" dirty="0" smtClean="0"/>
              <a:t>Повтор  </a:t>
            </a:r>
          </a:p>
          <a:p>
            <a:endParaRPr lang="ru-RU" dirty="0" smtClean="0"/>
          </a:p>
          <a:p>
            <a:r>
              <a:rPr lang="ru-RU" dirty="0" smtClean="0"/>
              <a:t>Испытание   </a:t>
            </a:r>
          </a:p>
          <a:p>
            <a:endParaRPr lang="ru-RU" dirty="0" smtClean="0"/>
          </a:p>
          <a:p>
            <a:r>
              <a:rPr lang="ru-RU" dirty="0" smtClean="0"/>
              <a:t>Превращение</a:t>
            </a:r>
          </a:p>
          <a:p>
            <a:endParaRPr lang="ru-RU" dirty="0" smtClean="0"/>
          </a:p>
          <a:p>
            <a:r>
              <a:rPr lang="ru-RU" dirty="0" smtClean="0"/>
              <a:t>Волшебный предмет</a:t>
            </a:r>
          </a:p>
          <a:p>
            <a:endParaRPr lang="ru-RU" dirty="0" smtClean="0"/>
          </a:p>
          <a:p>
            <a:r>
              <a:rPr lang="ru-RU" dirty="0" smtClean="0"/>
              <a:t>   Сказочное существо</a:t>
            </a:r>
          </a:p>
          <a:p>
            <a:endParaRPr lang="ru-RU" dirty="0" smtClean="0"/>
          </a:p>
          <a:p>
            <a:r>
              <a:rPr lang="ru-RU" dirty="0" smtClean="0"/>
              <a:t>Место действия 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357422" y="1071546"/>
            <a:ext cx="571504" cy="428628"/>
          </a:xfrm>
          <a:prstGeom prst="smileyFac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олнце 20"/>
          <p:cNvSpPr/>
          <p:nvPr/>
        </p:nvSpPr>
        <p:spPr>
          <a:xfrm>
            <a:off x="3357554" y="2857496"/>
            <a:ext cx="642942" cy="500066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есяц 21"/>
          <p:cNvSpPr/>
          <p:nvPr/>
        </p:nvSpPr>
        <p:spPr>
          <a:xfrm>
            <a:off x="4143372" y="2857496"/>
            <a:ext cx="500066" cy="500066"/>
          </a:xfrm>
          <a:prstGeom prst="mo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2928926" y="1643050"/>
            <a:ext cx="428628" cy="7143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лыбающееся лицо 23"/>
          <p:cNvSpPr/>
          <p:nvPr/>
        </p:nvSpPr>
        <p:spPr>
          <a:xfrm>
            <a:off x="3286116" y="1643050"/>
            <a:ext cx="357190" cy="2143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3286116" y="200024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0800000" flipV="1">
            <a:off x="3286116" y="185736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28992" y="1857364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 flipV="1">
            <a:off x="3214678" y="214311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393273" y="217883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Минус 29"/>
          <p:cNvSpPr/>
          <p:nvPr/>
        </p:nvSpPr>
        <p:spPr>
          <a:xfrm>
            <a:off x="4500562" y="3929066"/>
            <a:ext cx="2571768" cy="42862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лыбающееся лицо 30"/>
          <p:cNvSpPr/>
          <p:nvPr/>
        </p:nvSpPr>
        <p:spPr>
          <a:xfrm>
            <a:off x="5000628" y="4786322"/>
            <a:ext cx="1071570" cy="28575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араллелограмм 31"/>
          <p:cNvSpPr/>
          <p:nvPr/>
        </p:nvSpPr>
        <p:spPr>
          <a:xfrm>
            <a:off x="4786314" y="4714884"/>
            <a:ext cx="1571636" cy="428628"/>
          </a:xfrm>
          <a:prstGeom prst="parallelogram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902401" y="5098863"/>
            <a:ext cx="214314" cy="303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5857884" y="521495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Управляющая кнопка: домой 37">
            <a:hlinkClick r:id="" action="ppaction://hlinkshowjump?jump=firstslide" highlightClick="1"/>
          </p:cNvPr>
          <p:cNvSpPr/>
          <p:nvPr/>
        </p:nvSpPr>
        <p:spPr>
          <a:xfrm>
            <a:off x="3643306" y="5572140"/>
            <a:ext cx="1000132" cy="714380"/>
          </a:xfrm>
          <a:prstGeom prst="actionButtonHome">
            <a:avLst/>
          </a:prstGeom>
          <a:solidFill>
            <a:srgbClr val="FF0000">
              <a:alpha val="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лыбающееся лицо 38"/>
          <p:cNvSpPr/>
          <p:nvPr/>
        </p:nvSpPr>
        <p:spPr>
          <a:xfrm>
            <a:off x="3071802" y="1071546"/>
            <a:ext cx="571504" cy="428628"/>
          </a:xfrm>
          <a:prstGeom prst="smileyFac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лыбающееся лицо 39"/>
          <p:cNvSpPr/>
          <p:nvPr/>
        </p:nvSpPr>
        <p:spPr>
          <a:xfrm>
            <a:off x="3786182" y="1071546"/>
            <a:ext cx="571504" cy="428628"/>
          </a:xfrm>
          <a:prstGeom prst="smileyFac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языка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Присказка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                           Зачин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Троекратное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повторение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Концовка </a:t>
            </a:r>
            <a:endParaRPr lang="ru-RU" dirty="0" smtClean="0"/>
          </a:p>
        </p:txBody>
      </p:sp>
      <p:sp>
        <p:nvSpPr>
          <p:cNvPr id="5" name="Овал 4"/>
          <p:cNvSpPr/>
          <p:nvPr/>
        </p:nvSpPr>
        <p:spPr>
          <a:xfrm>
            <a:off x="500034" y="2428868"/>
            <a:ext cx="2143140" cy="1285884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28860" y="3143248"/>
            <a:ext cx="2143140" cy="1285884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429124" y="3643314"/>
            <a:ext cx="2143140" cy="1285884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215074" y="4357694"/>
            <a:ext cx="2143140" cy="1285884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228</Words>
  <Application>Microsoft Office PowerPoint</Application>
  <PresentationFormat>Экран (4:3)</PresentationFormat>
  <Paragraphs>87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 Сказка как литературный жанр </vt:lpstr>
      <vt:lpstr>Слайд 2</vt:lpstr>
      <vt:lpstr>Разделы проекта</vt:lpstr>
      <vt:lpstr>Слайд 4</vt:lpstr>
      <vt:lpstr>Слайд 5</vt:lpstr>
      <vt:lpstr>Слайд 6</vt:lpstr>
      <vt:lpstr>Слайд 7</vt:lpstr>
      <vt:lpstr>Признаки волшебной сказки</vt:lpstr>
      <vt:lpstr>Особенности языка сказки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Сказка как литературный жанр</vt:lpstr>
      <vt:lpstr>Слайд 21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Сказка как литературный жанр </dc:title>
  <dc:creator>Роман</dc:creator>
  <cp:lastModifiedBy>Роман</cp:lastModifiedBy>
  <cp:revision>17</cp:revision>
  <dcterms:created xsi:type="dcterms:W3CDTF">2010-03-07T16:39:44Z</dcterms:created>
  <dcterms:modified xsi:type="dcterms:W3CDTF">2010-03-07T18:48:28Z</dcterms:modified>
</cp:coreProperties>
</file>