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81" r:id="rId8"/>
    <p:sldId id="28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8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2;&#1090;&#1082;&#1072;\Desktop\detskie_pesni_-_pesenka_o_lete_(zvukoff.ru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n6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-142900"/>
            <a:ext cx="9286908" cy="8143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428604"/>
            <a:ext cx="519188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оно какое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наше лето.</a:t>
            </a:r>
            <a:endParaRPr lang="ru-RU" sz="8000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2" y="435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detskie_pesni_-_pesenka_o_lete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50803-WA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5000" y="2286000"/>
            <a:ext cx="3429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50803-WA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71499"/>
            <a:ext cx="4714876" cy="6286501"/>
          </a:xfrm>
          <a:prstGeom prst="rect">
            <a:avLst/>
          </a:prstGeom>
        </p:spPr>
      </p:pic>
      <p:pic>
        <p:nvPicPr>
          <p:cNvPr id="8" name="Рисунок 7" descr="IMG-20150803-WA0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4480" y="0"/>
            <a:ext cx="5072080" cy="67627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9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08960" y="2331720"/>
            <a:ext cx="6035040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150803-WA0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786196" cy="504826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728-WA0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0" y="2286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150728-WA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715008" cy="4286256"/>
          </a:xfrm>
          <a:prstGeom prst="rect">
            <a:avLst/>
          </a:prstGeom>
        </p:spPr>
      </p:pic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727-WA0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57752" cy="6477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150803-WA0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21953" y="428604"/>
            <a:ext cx="4822047" cy="64293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0150731-WA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-214338"/>
            <a:ext cx="6191261" cy="4643446"/>
          </a:xfrm>
          <a:prstGeom prst="rect">
            <a:avLst/>
          </a:prstGeom>
        </p:spPr>
      </p:pic>
      <p:pic>
        <p:nvPicPr>
          <p:cNvPr id="4" name="Содержимое 3" descr="IMG-20150727-WA000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903283"/>
            <a:ext cx="4071934" cy="54292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50802-WA00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85918" y="4143380"/>
            <a:ext cx="6038181" cy="27146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803-WA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643438" cy="6191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-20150803-WA00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214290"/>
            <a:ext cx="4972544" cy="62180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71480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IMG-20150727-WA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9422" y="142852"/>
            <a:ext cx="2214578" cy="1660933"/>
          </a:xfrm>
          <a:prstGeom prst="rect">
            <a:avLst/>
          </a:prstGeom>
        </p:spPr>
      </p:pic>
      <p:pic>
        <p:nvPicPr>
          <p:cNvPr id="7" name="Рисунок 6" descr="IMG-20150728-WA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0"/>
            <a:ext cx="2500330" cy="1875248"/>
          </a:xfrm>
          <a:prstGeom prst="rect">
            <a:avLst/>
          </a:prstGeom>
        </p:spPr>
      </p:pic>
      <p:pic>
        <p:nvPicPr>
          <p:cNvPr id="8" name="Рисунок 7" descr="IMG-20150731-WA00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6248" y="-428652"/>
            <a:ext cx="1571636" cy="3221854"/>
          </a:xfrm>
          <a:prstGeom prst="rect">
            <a:avLst/>
          </a:prstGeom>
        </p:spPr>
      </p:pic>
      <p:pic>
        <p:nvPicPr>
          <p:cNvPr id="9" name="Рисунок 8" descr="IMG-20150802-WA00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-1"/>
            <a:ext cx="2214578" cy="2952771"/>
          </a:xfrm>
          <a:prstGeom prst="rect">
            <a:avLst/>
          </a:prstGeom>
        </p:spPr>
      </p:pic>
      <p:pic>
        <p:nvPicPr>
          <p:cNvPr id="10" name="Рисунок 9" descr="IMG-20150803-WA00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5786" y="1857364"/>
            <a:ext cx="1714494" cy="2285992"/>
          </a:xfrm>
          <a:prstGeom prst="rect">
            <a:avLst/>
          </a:prstGeom>
        </p:spPr>
      </p:pic>
      <p:pic>
        <p:nvPicPr>
          <p:cNvPr id="11" name="Рисунок 10" descr="IMG-20150803-WA000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86446" y="2857496"/>
            <a:ext cx="1571604" cy="2095471"/>
          </a:xfrm>
          <a:prstGeom prst="rect">
            <a:avLst/>
          </a:prstGeom>
        </p:spPr>
      </p:pic>
      <p:pic>
        <p:nvPicPr>
          <p:cNvPr id="12" name="Рисунок 11" descr="SAM_104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71736" y="4214818"/>
            <a:ext cx="2666987" cy="2000240"/>
          </a:xfrm>
          <a:prstGeom prst="rect">
            <a:avLst/>
          </a:prstGeom>
        </p:spPr>
      </p:pic>
      <p:pic>
        <p:nvPicPr>
          <p:cNvPr id="13" name="Рисунок 12" descr="IMG-20150803-WA001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72330" y="2357430"/>
            <a:ext cx="1714499" cy="3047998"/>
          </a:xfrm>
          <a:prstGeom prst="rect">
            <a:avLst/>
          </a:prstGeom>
        </p:spPr>
      </p:pic>
      <p:pic>
        <p:nvPicPr>
          <p:cNvPr id="14" name="Рисунок 13" descr="IMG-20150731-WA0004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4143380"/>
            <a:ext cx="2666987" cy="2000240"/>
          </a:xfrm>
          <a:prstGeom prst="rect">
            <a:avLst/>
          </a:prstGeom>
        </p:spPr>
      </p:pic>
      <p:pic>
        <p:nvPicPr>
          <p:cNvPr id="15" name="Рисунок 14" descr="IMG-20150826-WA0004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643702" y="4500562"/>
            <a:ext cx="1571636" cy="2357438"/>
          </a:xfrm>
          <a:prstGeom prst="rect">
            <a:avLst/>
          </a:prstGeom>
        </p:spPr>
      </p:pic>
      <p:pic>
        <p:nvPicPr>
          <p:cNvPr id="18" name="Рисунок 17" descr="IMG-20150810-WA0000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214942" y="4357694"/>
            <a:ext cx="1428760" cy="2337971"/>
          </a:xfrm>
          <a:prstGeom prst="rect">
            <a:avLst/>
          </a:prstGeom>
        </p:spPr>
      </p:pic>
      <p:pic>
        <p:nvPicPr>
          <p:cNvPr id="19" name="Рисунок 18" descr="IMG-20150820-WA0001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7500958" y="1643050"/>
            <a:ext cx="1419019" cy="1357322"/>
          </a:xfrm>
          <a:prstGeom prst="rect">
            <a:avLst/>
          </a:prstGeom>
        </p:spPr>
      </p:pic>
      <p:pic>
        <p:nvPicPr>
          <p:cNvPr id="20" name="Рисунок 19" descr="SAM_0998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357422" y="1643050"/>
            <a:ext cx="3714744" cy="2786058"/>
          </a:xfrm>
          <a:prstGeom prst="rect">
            <a:avLst/>
          </a:prstGeom>
        </p:spPr>
      </p:pic>
      <p:pic>
        <p:nvPicPr>
          <p:cNvPr id="3" name="Рисунок 2" descr="IMG-20150727-WA0002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42910" y="0"/>
            <a:ext cx="1643074" cy="219076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ort_summ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6" y="0"/>
            <a:ext cx="9665638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3490914"/>
          </a:xfrm>
        </p:spPr>
        <p:txBody>
          <a:bodyPr>
            <a:normAutofit/>
          </a:bodyPr>
          <a:lstStyle/>
          <a:p>
            <a:pPr algn="ctr"/>
            <a:r>
              <a:rPr lang="ru-RU" sz="7200" b="1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Вот и закончилось веселое лето!</a:t>
            </a:r>
            <a:endParaRPr lang="ru-RU" sz="7200" b="1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50727-WA0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571660"/>
            <a:ext cx="5715040" cy="62970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50805-WA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3040550"/>
            <a:ext cx="6786578" cy="38174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50731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-839202"/>
            <a:ext cx="4714876" cy="78547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50810-WA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348715"/>
            <a:ext cx="4429124" cy="7206715"/>
          </a:xfrm>
          <a:prstGeom prst="rect">
            <a:avLst/>
          </a:prstGeom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802-WA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93324" y="-142900"/>
            <a:ext cx="5250676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-20150803-WA0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889006"/>
            <a:ext cx="4571973" cy="77470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810-WA0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859881"/>
            <a:ext cx="6215074" cy="85591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50826-WA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728-WA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500042"/>
            <a:ext cx="7500990" cy="5625743"/>
          </a:xfrm>
        </p:spPr>
      </p:pic>
      <p:pic>
        <p:nvPicPr>
          <p:cNvPr id="7" name="Содержимое 3" descr="IMG-20150802-WA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000240"/>
            <a:ext cx="3571868" cy="4643446"/>
          </a:xfrm>
          <a:prstGeom prst="rect">
            <a:avLst/>
          </a:prstGeom>
        </p:spPr>
      </p:pic>
      <p:pic>
        <p:nvPicPr>
          <p:cNvPr id="8" name="Содержимое 3" descr="IMG-20150803-WA00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00760" y="1969641"/>
            <a:ext cx="2974482" cy="467406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728-WA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39281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50826-WA00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48358" y="4071942"/>
            <a:ext cx="3095642" cy="2786058"/>
          </a:xfrm>
          <a:prstGeom prst="rect">
            <a:avLst/>
          </a:prstGeom>
        </p:spPr>
      </p:pic>
      <p:pic>
        <p:nvPicPr>
          <p:cNvPr id="6" name="Рисунок 5" descr="IMG-20150826-WA0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-116877"/>
            <a:ext cx="5715040" cy="697487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50826-WA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571480"/>
            <a:ext cx="5875883" cy="3305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50728-WA00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7654" y="2857472"/>
            <a:ext cx="4786346" cy="40005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50727-WA0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857364"/>
            <a:ext cx="4286280" cy="37667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150803-WA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642918"/>
            <a:ext cx="4286248" cy="57149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FFFFF"/>
      </a:accent1>
      <a:accent2>
        <a:srgbClr val="F3A447"/>
      </a:accent2>
      <a:accent3>
        <a:srgbClr val="E7BC29"/>
      </a:accent3>
      <a:accent4>
        <a:srgbClr val="FEFAC9"/>
      </a:accent4>
      <a:accent5>
        <a:srgbClr val="9C85C0"/>
      </a:accent5>
      <a:accent6>
        <a:srgbClr val="F0D67E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</TotalTime>
  <Words>14</Words>
  <PresentationFormat>Экран (4:3)</PresentationFormat>
  <Paragraphs>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Вот и закончилось веселое лето!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Анютка</dc:creator>
  <cp:lastModifiedBy>Анютка</cp:lastModifiedBy>
  <cp:revision>25</cp:revision>
  <dcterms:created xsi:type="dcterms:W3CDTF">2015-08-18T09:12:45Z</dcterms:created>
  <dcterms:modified xsi:type="dcterms:W3CDTF">2015-10-08T13:40:19Z</dcterms:modified>
</cp:coreProperties>
</file>