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1" r:id="rId3"/>
    <p:sldId id="296" r:id="rId4"/>
    <p:sldId id="297" r:id="rId5"/>
    <p:sldId id="299" r:id="rId6"/>
    <p:sldId id="277" r:id="rId7"/>
    <p:sldId id="278" r:id="rId8"/>
    <p:sldId id="259" r:id="rId9"/>
    <p:sldId id="280" r:id="rId10"/>
    <p:sldId id="279" r:id="rId11"/>
    <p:sldId id="292" r:id="rId12"/>
    <p:sldId id="290" r:id="rId13"/>
    <p:sldId id="291" r:id="rId14"/>
    <p:sldId id="293" r:id="rId15"/>
    <p:sldId id="301" r:id="rId16"/>
    <p:sldId id="273" r:id="rId17"/>
    <p:sldId id="303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5D1E8-3410-4457-A6A9-0310A13F3AE1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DF0A8E-FCBF-4859-9C4C-9F6B6C32E0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C2EFD-5CD8-4329-95A3-F3F83CFC256A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0FC2F-DF91-4888-860F-7ACD2E5ADC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84D8E-CB85-47B8-AC4D-7D98C3A8B29C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FAA0D-9797-4942-97FC-0D659256EC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D42F-5B2C-43A5-88AD-1BADD424DE1A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B746A-6439-44D1-ADBC-4CC34B14B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45340-ADDA-4701-8D1E-21D18DB08EDE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67411-4C7F-411A-A1DC-204F33EC8E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37D73E-6795-4C3F-B364-EABC39ECEC8D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023FD-32A6-4671-88EB-B47BEB9B5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C5484-4102-47E5-A60D-93290D4EF83C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1CB29-CC87-4695-B830-C67C8A4A9C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4FA8-0293-483F-BA6D-D03C9733134C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92507-9C40-4B16-A35A-2114DD6B5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9D6C7-AE36-478B-8C16-F93DE67E8441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507D0-1214-4FA5-AB0C-8C9D48E72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9457F-C3B1-47CC-B9A6-9AB874404ED5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94A8F-FAC6-4262-B592-EE23D345B2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17C49-FFB5-4AF9-8F51-B401DB867AC6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09E5A-5DBF-43C8-8897-643012D153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7041B4-98EF-49F4-B492-28253C445C54}" type="datetimeFigureOut">
              <a:rPr lang="ru-RU"/>
              <a:pPr>
                <a:defRPr/>
              </a:pPr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BA1D6-C170-4912-A3D4-D0E8F9A5D0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trips dir="r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nubo.ru/pavel_egorov/home/turism/03let14.jpg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3143248"/>
            <a:ext cx="3143272" cy="33737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357166"/>
            <a:ext cx="1785936" cy="17745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142844" y="1928802"/>
            <a:ext cx="743966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Героев </a:t>
            </a: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Отечества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3929063" y="785813"/>
            <a:ext cx="45720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Михаил Богданович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Барклай-де-Толли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Полный кавалер ордена Святого Георгия</a:t>
            </a:r>
          </a:p>
        </p:txBody>
      </p:sp>
      <p:sp>
        <p:nvSpPr>
          <p:cNvPr id="11267" name="TextBox 3"/>
          <p:cNvSpPr txBox="1">
            <a:spLocks noChangeArrowheads="1"/>
          </p:cNvSpPr>
          <p:nvPr/>
        </p:nvSpPr>
        <p:spPr bwMode="auto">
          <a:xfrm>
            <a:off x="4000500" y="3286125"/>
            <a:ext cx="4327525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Выдающийся российский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полководец,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генерал-фельдмаршал,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военный министр,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князь,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Отечественной войны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1812 года.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85728"/>
            <a:ext cx="2992438" cy="53578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85750"/>
            <a:ext cx="1657350" cy="33909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3643313" y="1714500"/>
            <a:ext cx="49784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Героизм советских людей в боях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 фашистами  оказался массовым.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Появилась необходимость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установить новую награду.</a:t>
            </a:r>
          </a:p>
          <a:p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2" name="TextBox 5"/>
          <p:cNvSpPr txBox="1">
            <a:spLocks noChangeArrowheads="1"/>
          </p:cNvSpPr>
          <p:nvPr/>
        </p:nvSpPr>
        <p:spPr bwMode="auto">
          <a:xfrm>
            <a:off x="500063" y="4286250"/>
            <a:ext cx="8143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Этот орден был утверждён 08.11.1943</a:t>
            </a: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года.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По статуту им награждали лиц рядового и сержантского состава Красной Армии 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личные подвиги на поле боя.</a:t>
            </a:r>
          </a:p>
        </p:txBody>
      </p:sp>
      <p:sp>
        <p:nvSpPr>
          <p:cNvPr id="12293" name="TextBox 6"/>
          <p:cNvSpPr txBox="1">
            <a:spLocks noChangeArrowheads="1"/>
          </p:cNvSpPr>
          <p:nvPr/>
        </p:nvSpPr>
        <p:spPr bwMode="auto">
          <a:xfrm>
            <a:off x="2286000" y="500063"/>
            <a:ext cx="2411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 Славы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928688"/>
            <a:ext cx="1428750" cy="29241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285750" y="285750"/>
            <a:ext cx="3462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 Славы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0438" y="1500188"/>
            <a:ext cx="1409700" cy="29146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3000375" y="857250"/>
            <a:ext cx="358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лавы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2000250"/>
            <a:ext cx="1428750" cy="293370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3319" name="TextBox 7"/>
          <p:cNvSpPr txBox="1">
            <a:spLocks noChangeArrowheads="1"/>
          </p:cNvSpPr>
          <p:nvPr/>
        </p:nvSpPr>
        <p:spPr bwMode="auto">
          <a:xfrm>
            <a:off x="5214938" y="1357313"/>
            <a:ext cx="3702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 Славы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степени</a:t>
            </a:r>
          </a:p>
        </p:txBody>
      </p:sp>
      <p:sp>
        <p:nvSpPr>
          <p:cNvPr id="13320" name="TextBox 9"/>
          <p:cNvSpPr txBox="1">
            <a:spLocks noChangeArrowheads="1"/>
          </p:cNvSpPr>
          <p:nvPr/>
        </p:nvSpPr>
        <p:spPr bwMode="auto">
          <a:xfrm>
            <a:off x="357188" y="5072063"/>
            <a:ext cx="83581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 ордена 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степени изготавливался из золота.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Знаки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en-US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степени – из серебра.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Круг с изображением Кремля со Спасской башней –позолочены.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857232"/>
            <a:ext cx="6572250" cy="47339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4339" name="TextBox 3"/>
          <p:cNvSpPr txBox="1">
            <a:spLocks noChangeArrowheads="1"/>
          </p:cNvSpPr>
          <p:nvPr/>
        </p:nvSpPr>
        <p:spPr bwMode="auto">
          <a:xfrm>
            <a:off x="2071688" y="285750"/>
            <a:ext cx="5338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Полный кавалер ордена Славы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714375" y="5786438"/>
            <a:ext cx="779145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Первыми полными кавалерами этой награды стали 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старший сержант К.Шевченко и ефрейтор М.Питенин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2250" y="500063"/>
            <a:ext cx="1735138" cy="20002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428625" y="571500"/>
            <a:ext cx="5445125" cy="126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Сергей Афанасьевич Макаров -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георгиевский кавалер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Российской Федерации в 2008 году</a:t>
            </a:r>
          </a:p>
        </p:txBody>
      </p:sp>
      <p:sp>
        <p:nvSpPr>
          <p:cNvPr id="15364" name="TextBox 3"/>
          <p:cNvSpPr txBox="1">
            <a:spLocks noChangeArrowheads="1"/>
          </p:cNvSpPr>
          <p:nvPr/>
        </p:nvSpPr>
        <p:spPr bwMode="auto">
          <a:xfrm>
            <a:off x="357188" y="2928938"/>
            <a:ext cx="8429625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С.А.Макаров командовал  Северо-Кавказским  военным округом .</a:t>
            </a:r>
          </a:p>
          <a:p>
            <a:pPr>
              <a:buFont typeface="Arial" charset="0"/>
              <a:buChar char="•"/>
            </a:pPr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Годы службы                 1970 - 2010</a:t>
            </a:r>
          </a:p>
          <a:p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Звание                            генерал-полковник</a:t>
            </a:r>
          </a:p>
          <a:p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Сражения/войны          Вторая чеченская война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Война в  Южной Осетии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Георгиевская ленточка</a:t>
            </a:r>
          </a:p>
        </p:txBody>
      </p:sp>
      <p:pic>
        <p:nvPicPr>
          <p:cNvPr id="15364" name="Рисунок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857364"/>
            <a:ext cx="3259726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4"/>
          <p:cNvPicPr>
            <a:picLocks noChangeAspect="1" noChangeArrowheads="1"/>
          </p:cNvPicPr>
          <p:nvPr/>
        </p:nvPicPr>
        <p:blipFill>
          <a:blip r:embed="rId3"/>
          <a:srcRect b="-4463"/>
          <a:stretch>
            <a:fillRect/>
          </a:stretch>
        </p:blipFill>
        <p:spPr bwMode="auto">
          <a:xfrm>
            <a:off x="93650" y="1571612"/>
            <a:ext cx="2238388" cy="223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191000"/>
            <a:ext cx="1608167" cy="253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9399" y="1714488"/>
            <a:ext cx="2281781" cy="18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1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3929066"/>
            <a:ext cx="2737711" cy="181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1"/>
          <p:cNvSpPr txBox="1">
            <a:spLocks noChangeArrowheads="1"/>
          </p:cNvSpPr>
          <p:nvPr/>
        </p:nvSpPr>
        <p:spPr bwMode="auto">
          <a:xfrm>
            <a:off x="3357563" y="500063"/>
            <a:ext cx="5265737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Есть высшее счастье на свете,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Любовь и надежду храня,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Оставить свой след на планете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имя грядущего  дня.</a:t>
            </a:r>
          </a:p>
          <a:p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Киримизе</a:t>
            </a:r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Жанне</a:t>
            </a:r>
          </a:p>
          <a:p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14938" y="3714750"/>
            <a:ext cx="3665537" cy="27495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8" y="285750"/>
            <a:ext cx="2571750" cy="314801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357188" y="4071938"/>
            <a:ext cx="46497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День Героев Отечества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отдаём дань благодарности,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уважение и памяти всем,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совершившим подвиги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 славу Родины.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7143800" cy="107157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b="1" i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НЕЛЬЗЯ     НАУЧИТЬСЯ      ЛЮБИТЬ   ЖИВЫХ, </a:t>
            </a:r>
          </a:p>
          <a:p>
            <a:pPr algn="ctr">
              <a:buFontTx/>
              <a:buNone/>
              <a:defRPr/>
            </a:pPr>
            <a:r>
              <a:rPr lang="ru-RU" b="1" i="1" kern="1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   НЕ  УМЕЕШЬ   ХРАНИТЬ   ПАМЯТЬ   О   ПАВШИХ . . .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3" descr="Картинка 30 из 239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14414" y="2786058"/>
            <a:ext cx="5429288" cy="380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2"/>
          <p:cNvSpPr txBox="1">
            <a:spLocks noChangeArrowheads="1"/>
          </p:cNvSpPr>
          <p:nvPr/>
        </p:nvSpPr>
        <p:spPr bwMode="auto">
          <a:xfrm>
            <a:off x="571500" y="3500438"/>
            <a:ext cx="8031163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9 декабря отмечается День Героев Отечества.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этот день чествуют Героев Советского Союза,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Героев Российской Федерации,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кавалеров ордена Святого Георгия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ордена Славы.</a:t>
            </a:r>
          </a:p>
          <a:p>
            <a:pPr algn="ctr"/>
            <a:endParaRPr lang="ru-RU" sz="2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38" y="428625"/>
            <a:ext cx="4048125" cy="25241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462088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Изображение Святого Георгия на гербе России</a:t>
            </a:r>
          </a:p>
        </p:txBody>
      </p:sp>
      <p:pic>
        <p:nvPicPr>
          <p:cNvPr id="8196" name="Picture 4" descr="C:\Documents and Settings\лёха космас\Рабочий стол\картины георгий победоносец\герб москвы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785926"/>
            <a:ext cx="3071834" cy="3675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C:\Documents and Settings\лёха космас\Рабочий стол\картины георгий победоносец\георгий победоносец. обложка для паспорт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48" y="2786058"/>
            <a:ext cx="4362464" cy="3336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462088"/>
          </a:xfrm>
        </p:spPr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Изображение Георгия Победоносца на монетах</a:t>
            </a:r>
          </a:p>
        </p:txBody>
      </p:sp>
      <p:pic>
        <p:nvPicPr>
          <p:cNvPr id="7172" name="Picture 4" descr="C:\Documents and Settings\лёха космас\Рабочий стол\картины георгий победоносец\георгий победоносец на монете в 50 рублей РФ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2362200"/>
            <a:ext cx="3452813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4267200"/>
            <a:ext cx="24384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Рисунок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2667000"/>
            <a:ext cx="25368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Изображения Георгия Победоносца </a:t>
            </a:r>
          </a:p>
        </p:txBody>
      </p:sp>
      <p:pic>
        <p:nvPicPr>
          <p:cNvPr id="6148" name="Picture 5" descr="C:\Documents and Settings\лёха космас\Рабочий стол\картины георгий победоносец\день святого георгия победоносца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76600" y="2819400"/>
            <a:ext cx="2632075" cy="343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6" descr="C:\Documents and Settings\лёха космас\Рабочий стол\картины георгий победоносец\икона святого георг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24765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7" descr="C:\Documents and Settings\лёха космас\Рабочий стол\картины георгий победоносец\святой георгий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88050" y="1981200"/>
            <a:ext cx="24987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571500"/>
            <a:ext cx="4152900" cy="54768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428625" y="285750"/>
            <a:ext cx="37861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Екатерина </a:t>
            </a:r>
            <a:r>
              <a:rPr lang="en-US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удостоила себя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этой награды в честь </a:t>
            </a:r>
          </a:p>
          <a:p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учреждения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ордена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Георгия Победоносца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25" y="3214688"/>
            <a:ext cx="2117725" cy="28416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142875" y="500063"/>
            <a:ext cx="8572500" cy="723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Полное название ордена – </a:t>
            </a:r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Императорский Военный орден </a:t>
            </a:r>
          </a:p>
          <a:p>
            <a:pPr algn="r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Святого Великомученика и Победоносца Георгия</a:t>
            </a:r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8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Орден имел 4 степени отличия, </a:t>
            </a:r>
          </a:p>
          <a:p>
            <a:pPr algn="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из которых первая была наивысшей</a:t>
            </a:r>
          </a:p>
          <a:p>
            <a:pPr algn="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2714625"/>
            <a:ext cx="2295525" cy="3662363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14688" y="3643313"/>
            <a:ext cx="5292725" cy="18986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1"/>
          <p:cNvSpPr>
            <a:spLocks noChangeArrowheads="1"/>
          </p:cNvSpPr>
          <p:nvPr/>
        </p:nvSpPr>
        <p:spPr bwMode="auto">
          <a:xfrm>
            <a:off x="428625" y="428625"/>
            <a:ext cx="8215313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Полные кавалеры ордена, то есть имеющие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все четыре степени – это четверо 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выдающихся русских полководцев:</a:t>
            </a:r>
          </a:p>
          <a:p>
            <a:endParaRPr lang="ru-RU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князь, генерал-фельдмаршал 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 И. Голенищев-Кутузов-Смоленский; </a:t>
            </a:r>
          </a:p>
          <a:p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князь, генерал-фельдмаршал 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М. Б. Барклай-де-Толли; </a:t>
            </a:r>
          </a:p>
          <a:p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граф, генерал-фельдмаршал 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И. Ф. Паскевич-Эриванский князь Варшавский; </a:t>
            </a:r>
          </a:p>
          <a:p>
            <a:endParaRPr lang="ru-RU" sz="24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граф, генерал-фельдмаршал</a:t>
            </a:r>
          </a:p>
          <a:p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И. И. Дибич-Забалканский.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358063" y="2000250"/>
            <a:ext cx="1358900" cy="238442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3155950" cy="54292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3643313" y="642938"/>
            <a:ext cx="52863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Михаил Илларионович</a:t>
            </a:r>
          </a:p>
          <a:p>
            <a:pPr algn="ctr"/>
            <a:r>
              <a:rPr lang="ru-RU" sz="2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Голенищев-Кутузов</a:t>
            </a:r>
          </a:p>
          <a:p>
            <a:pPr algn="ctr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Первый полный кавалер ордена </a:t>
            </a:r>
          </a:p>
          <a:p>
            <a:pPr algn="ctr"/>
            <a:r>
              <a:rPr lang="ru-RU" sz="28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Святого Георгия</a:t>
            </a:r>
          </a:p>
        </p:txBody>
      </p:sp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000500" y="3500438"/>
            <a:ext cx="421481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Русский полководец,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генерал-фельдмаршал,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святейший князь,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герой Отечественной войны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1812 года.</a:t>
            </a:r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1263</TotalTime>
  <Words>386</Words>
  <Application>Microsoft Office PowerPoint</Application>
  <PresentationFormat>Экран (4:3)</PresentationFormat>
  <Paragraphs>108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Изображение Святого Георгия на гербе России</vt:lpstr>
      <vt:lpstr>Изображение Георгия Победоносца на монетах</vt:lpstr>
      <vt:lpstr>Изображения Георгия Победоносца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Георгиевская ленточка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дом</cp:lastModifiedBy>
  <cp:revision>131</cp:revision>
  <dcterms:created xsi:type="dcterms:W3CDTF">2011-10-26T13:33:33Z</dcterms:created>
  <dcterms:modified xsi:type="dcterms:W3CDTF">2014-02-03T12:07:54Z</dcterms:modified>
</cp:coreProperties>
</file>