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0" r:id="rId18"/>
    <p:sldId id="281" r:id="rId19"/>
    <p:sldId id="272" r:id="rId20"/>
    <p:sldId id="273" r:id="rId21"/>
    <p:sldId id="279" r:id="rId22"/>
    <p:sldId id="278" r:id="rId23"/>
    <p:sldId id="275" r:id="rId24"/>
    <p:sldId id="276" r:id="rId25"/>
    <p:sldId id="277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9D0C-2EB5-4D06-8482-4C0FB2FF7D68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8FBC-80EF-47F9-9FCF-411938382A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9D0C-2EB5-4D06-8482-4C0FB2FF7D68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8FBC-80EF-47F9-9FCF-411938382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9D0C-2EB5-4D06-8482-4C0FB2FF7D68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8FBC-80EF-47F9-9FCF-411938382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9D0C-2EB5-4D06-8482-4C0FB2FF7D68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8FBC-80EF-47F9-9FCF-411938382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9D0C-2EB5-4D06-8482-4C0FB2FF7D68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22B8FBC-80EF-47F9-9FCF-411938382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9D0C-2EB5-4D06-8482-4C0FB2FF7D68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8FBC-80EF-47F9-9FCF-411938382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9D0C-2EB5-4D06-8482-4C0FB2FF7D68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8FBC-80EF-47F9-9FCF-411938382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9D0C-2EB5-4D06-8482-4C0FB2FF7D68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8FBC-80EF-47F9-9FCF-411938382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9D0C-2EB5-4D06-8482-4C0FB2FF7D68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8FBC-80EF-47F9-9FCF-411938382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9D0C-2EB5-4D06-8482-4C0FB2FF7D68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8FBC-80EF-47F9-9FCF-411938382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9D0C-2EB5-4D06-8482-4C0FB2FF7D68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8FBC-80EF-47F9-9FCF-411938382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CA49D0C-2EB5-4D06-8482-4C0FB2FF7D68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2B8FBC-80EF-47F9-9FCF-411938382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znak-simvol.ru/" TargetMode="External"/><Relationship Id="rId3" Type="http://schemas.openxmlformats.org/officeDocument/2006/relationships/hyperlink" Target="http://www.stihi.ru/" TargetMode="External"/><Relationship Id="rId7" Type="http://schemas.openxmlformats.org/officeDocument/2006/relationships/hyperlink" Target="http://www.londonbaystationery.com/" TargetMode="External"/><Relationship Id="rId2" Type="http://schemas.openxmlformats.org/officeDocument/2006/relationships/hyperlink" Target="http://easterflashmob.blogspot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akeeva.crimea.edu/sov/" TargetMode="External"/><Relationship Id="rId5" Type="http://schemas.openxmlformats.org/officeDocument/2006/relationships/hyperlink" Target="http://nashenasledie.livejournal.com/" TargetMode="External"/><Relationship Id="rId10" Type="http://schemas.openxmlformats.org/officeDocument/2006/relationships/hyperlink" Target="http://www.troitsk74.ru/" TargetMode="External"/><Relationship Id="rId4" Type="http://schemas.openxmlformats.org/officeDocument/2006/relationships/hyperlink" Target="http://ru.wikipedia.org/wiki/&#1050;&#1088;&#1077;&#1089;&#1090;" TargetMode="External"/><Relationship Id="rId9" Type="http://schemas.openxmlformats.org/officeDocument/2006/relationships/hyperlink" Target="http://www.pixmac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543296" cy="172719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Христос и Его крест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14282" y="5500702"/>
            <a:ext cx="3857652" cy="625461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Составитель: Дерябина В.А.</a:t>
            </a:r>
          </a:p>
          <a:p>
            <a:r>
              <a:rPr lang="ru-RU" sz="2000" b="1" dirty="0" err="1" smtClean="0">
                <a:solidFill>
                  <a:schemeClr val="bg1"/>
                </a:solidFill>
              </a:rPr>
              <a:t>В-Алабугская</a:t>
            </a:r>
            <a:r>
              <a:rPr lang="ru-RU" sz="2000" b="1" dirty="0" smtClean="0">
                <a:solidFill>
                  <a:schemeClr val="bg1"/>
                </a:solidFill>
              </a:rPr>
              <a:t> НОШ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ib101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0" y="857232"/>
            <a:ext cx="4214842" cy="5429288"/>
          </a:xfrm>
        </p:spPr>
      </p:pic>
      <p:sp>
        <p:nvSpPr>
          <p:cNvPr id="9" name="TextBox 8"/>
          <p:cNvSpPr txBox="1"/>
          <p:nvPr/>
        </p:nvSpPr>
        <p:spPr>
          <a:xfrm>
            <a:off x="214282" y="2857496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Урок № 7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«Основы православной культуры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Предательство Иуды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zakon_bozhiy_32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2000240"/>
            <a:ext cx="4714908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Суд у Понтия Пилата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munkacsychristbeforepi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857363"/>
            <a:ext cx="5429288" cy="39290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Бичевание Христа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18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142984"/>
            <a:ext cx="3929090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Приговор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Admin\Мои документы\Дерябина\ОРКиСЭ\Картинки\342.web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00240"/>
            <a:ext cx="5715040" cy="4114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Путь на Голгофу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passion_of_the_christ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2071678"/>
            <a:ext cx="5072098" cy="3929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Распятие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0_22f3f_77804784_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785926"/>
            <a:ext cx="4500594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Муки на кресте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1-we-do-not-know-when-chr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1714488"/>
            <a:ext cx="3571900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182444_1298595659_4bRaspyatie_detal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214422"/>
            <a:ext cx="5786478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roixchristlarr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142984"/>
            <a:ext cx="4071966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Молитва Господу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jesus_on_cross_crucifix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3" y="1928803"/>
            <a:ext cx="4572032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Виды креста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depositphotos_4156240-Vector.-various-religious-symbol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928802"/>
            <a:ext cx="4572032" cy="4143404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785794"/>
            <a:ext cx="9001156" cy="92869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У древних крест - это огонь, солнце, бесконечность, Космос.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Смерть Иисуса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345345345345345-4ef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39" y="1643050"/>
            <a:ext cx="3143273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Надпись на распятиях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victors_cros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2071679"/>
            <a:ext cx="3500462" cy="35718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43470798246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714620"/>
            <a:ext cx="3714776" cy="3286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1604" y="0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Искупление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71604" y="428604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Исцеление, Истина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71604" y="857233"/>
            <a:ext cx="7844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Сын, Страдающий, Смиренный, Справедливый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71604" y="1285860"/>
            <a:ext cx="47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Учитель, Устроитель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57555" y="1643050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571604" y="1643050"/>
            <a:ext cx="5896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Спаситель, Счастье, Свет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286676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golgof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1538" y="2000240"/>
            <a:ext cx="2857520" cy="307183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857232"/>
            <a:ext cx="4567270" cy="52864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Крест – это объятия Христа!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Бог Распятый, но потом Воскресший!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у подножия Креста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Ждет любовь и праведных, и грешных.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Жив Господь! И тысячи людей,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Миллионы душ на всей планете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Обратившись от своих путей,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радости живут как Божьи дети!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у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Голгофского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Креста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Грех прощен, даровано спасенье!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Крест – это объятия Христа!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Пасха – это наше Воскресение!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Наши любимые мамы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Изображение 07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14678" y="4500569"/>
            <a:ext cx="2428892" cy="1857389"/>
          </a:xfrm>
        </p:spPr>
      </p:pic>
      <p:pic>
        <p:nvPicPr>
          <p:cNvPr id="5" name="Рисунок 4" descr="Изображение 12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00760" y="1785926"/>
            <a:ext cx="2143140" cy="1643074"/>
          </a:xfrm>
          <a:prstGeom prst="rect">
            <a:avLst/>
          </a:prstGeom>
        </p:spPr>
      </p:pic>
      <p:pic>
        <p:nvPicPr>
          <p:cNvPr id="6" name="Рисунок 5" descr="Изображение 07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2910" y="1785926"/>
            <a:ext cx="2214578" cy="1714512"/>
          </a:xfrm>
          <a:prstGeom prst="rect">
            <a:avLst/>
          </a:prstGeom>
        </p:spPr>
      </p:pic>
      <p:pic>
        <p:nvPicPr>
          <p:cNvPr id="2050" name="Picture 2" descr="C:\Documents and Settings\Admin\Мои документы\Дерябина\Анимашки\цветы\cveta-106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3878040"/>
            <a:ext cx="1795469" cy="2584686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Мои документы\Дерябина\Анимашки\цветы\cveta-106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929066"/>
            <a:ext cx="1734689" cy="2497190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Мои документы\Дерябина\Анимашки\цветы\cveta-102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4572008"/>
            <a:ext cx="1143000" cy="1066800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Мои документы\Дерябина\Анимашки\цветы\cveta-102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572008"/>
            <a:ext cx="1143000" cy="1066800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Мои документы\Дерябина\Анимашки\цветы\58060013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1571613"/>
            <a:ext cx="2428892" cy="2432284"/>
          </a:xfrm>
          <a:prstGeom prst="rect">
            <a:avLst/>
          </a:prstGeom>
          <a:noFill/>
        </p:spPr>
      </p:pic>
      <p:pic>
        <p:nvPicPr>
          <p:cNvPr id="13" name="Рисунок 12" descr="cveta-102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00" y="5286388"/>
            <a:ext cx="1143000" cy="1066800"/>
          </a:xfrm>
          <a:prstGeom prst="rect">
            <a:avLst/>
          </a:prstGeom>
        </p:spPr>
      </p:pic>
      <p:pic>
        <p:nvPicPr>
          <p:cNvPr id="14" name="Рисунок 13" descr="cveta-102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604" y="5357826"/>
            <a:ext cx="11430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85794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714620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Желаем всем мира, счастья, здоровья, тепла, доброты и радости!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57166"/>
            <a:ext cx="8229600" cy="350046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Интернет-ресурсы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Литературный материал: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hlinkClick r:id="rId2"/>
              </a:rPr>
              <a:t>http://easterflashmob.blogspot.com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>
                <a:solidFill>
                  <a:srgbClr val="002060"/>
                </a:solidFill>
                <a:hlinkClick r:id="rId3"/>
              </a:rPr>
              <a:t>http://www.stihi.ru/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hlinkClick r:id="rId4"/>
              </a:rPr>
              <a:t>http://ru.wikipedia.org/wiki/Крест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7496"/>
            <a:ext cx="6400800" cy="371477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Иллюстрации:</a:t>
            </a:r>
          </a:p>
          <a:p>
            <a:r>
              <a:rPr lang="ru-RU" sz="2400" dirty="0" smtClean="0">
                <a:latin typeface="+mj-lt"/>
                <a:hlinkClick r:id="rId5"/>
              </a:rPr>
              <a:t>http://nashenasledie.livejournal.com</a:t>
            </a:r>
            <a:endParaRPr lang="ru-RU" sz="2400" dirty="0" smtClean="0">
              <a:latin typeface="+mj-lt"/>
            </a:endParaRPr>
          </a:p>
          <a:p>
            <a:r>
              <a:rPr lang="ru-RU" sz="2400" dirty="0" smtClean="0">
                <a:latin typeface="+mj-lt"/>
                <a:hlinkClick r:id="rId6"/>
              </a:rPr>
              <a:t>http://makeeva.crimea.edu/sov/</a:t>
            </a:r>
            <a:endParaRPr lang="ru-RU" sz="2400" dirty="0" smtClean="0">
              <a:latin typeface="+mj-lt"/>
            </a:endParaRPr>
          </a:p>
          <a:p>
            <a:r>
              <a:rPr lang="ru-RU" sz="2400" dirty="0" smtClean="0">
                <a:latin typeface="+mj-lt"/>
                <a:hlinkClick r:id="rId7"/>
              </a:rPr>
              <a:t>http://www.londonbaystationery.com</a:t>
            </a:r>
            <a:endParaRPr lang="ru-RU" sz="2400" dirty="0" smtClean="0">
              <a:latin typeface="+mj-lt"/>
            </a:endParaRPr>
          </a:p>
          <a:p>
            <a:r>
              <a:rPr lang="ru-RU" sz="2400" dirty="0" smtClean="0">
                <a:latin typeface="+mj-lt"/>
                <a:hlinkClick r:id="rId8"/>
              </a:rPr>
              <a:t>http://znak-simvol.ru/</a:t>
            </a:r>
            <a:endParaRPr lang="ru-RU" sz="2400" dirty="0" smtClean="0">
              <a:latin typeface="+mj-lt"/>
            </a:endParaRPr>
          </a:p>
          <a:p>
            <a:r>
              <a:rPr lang="ru-RU" sz="2400" dirty="0" smtClean="0">
                <a:latin typeface="+mj-lt"/>
                <a:hlinkClick r:id="rId9"/>
              </a:rPr>
              <a:t>http://www.pixmac.ru/</a:t>
            </a:r>
            <a:endParaRPr lang="ru-RU" sz="2400" dirty="0" smtClean="0">
              <a:latin typeface="+mj-lt"/>
            </a:endParaRPr>
          </a:p>
          <a:p>
            <a:r>
              <a:rPr lang="ru-RU" sz="2400" dirty="0" smtClean="0">
                <a:latin typeface="+mj-lt"/>
                <a:hlinkClick r:id="rId10"/>
              </a:rPr>
              <a:t>http://www.troitsk74.ru</a:t>
            </a:r>
            <a:endParaRPr lang="ru-RU" sz="2400" dirty="0" smtClean="0">
              <a:latin typeface="+mj-lt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и другие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Древний и широко распространенный символ в культуре разных народов — свастика</a:t>
            </a:r>
            <a:endParaRPr lang="ru-RU" sz="3600" dirty="0"/>
          </a:p>
        </p:txBody>
      </p:sp>
      <p:pic>
        <p:nvPicPr>
          <p:cNvPr id="4" name="Содержимое 3" descr="si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2071678"/>
            <a:ext cx="4286280" cy="3929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rgbClr val="FFFF00"/>
                </a:solidFill>
                <a:effectLst/>
              </a:rPr>
              <a:t>Крест присутствовал на оружии, предметах повседневного быта, одежде, знамёнах и гербах, использовалась при оформлении храмов и домов.</a:t>
            </a:r>
            <a:endParaRPr lang="ru-RU" sz="3200" dirty="0">
              <a:effectLst/>
            </a:endParaRPr>
          </a:p>
        </p:txBody>
      </p:sp>
      <p:pic>
        <p:nvPicPr>
          <p:cNvPr id="7" name="Содержимое 6" descr="zo17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57488" y="3071810"/>
            <a:ext cx="3857652" cy="321471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troickc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2285992"/>
            <a:ext cx="3143272" cy="3286148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1357291" y="285750"/>
            <a:ext cx="6643734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Герб Троицка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Рождение Иисуса Христа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Admin\Мои документы\Дерябина\ОРКиСЭ\Картинки\ccb803187553.web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000240"/>
            <a:ext cx="5429288" cy="4114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Нагорная проповедь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5" name="Содержимое 14" descr="d0bdd0b0d0b3d0bed180d0bdd0b0d18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620837"/>
            <a:ext cx="4000528" cy="42370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Чудесное исцеление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KryukovVS_IscelenieBolny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928802"/>
            <a:ext cx="5500726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Молитва Иисуса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75717921_Molenie_o_chash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571612"/>
            <a:ext cx="3786214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570</TotalTime>
  <Words>254</Words>
  <Application>Microsoft Office PowerPoint</Application>
  <PresentationFormat>Экран (4:3)</PresentationFormat>
  <Paragraphs>53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Христос и Его крест</vt:lpstr>
      <vt:lpstr>Виды креста</vt:lpstr>
      <vt:lpstr>Древний и широко распространенный символ в культуре разных народов — свастика</vt:lpstr>
      <vt:lpstr>Крест присутствовал на оружии, предметах повседневного быта, одежде, знамёнах и гербах, использовалась при оформлении храмов и домов.</vt:lpstr>
      <vt:lpstr>Слайд 5</vt:lpstr>
      <vt:lpstr>Рождение Иисуса Христа</vt:lpstr>
      <vt:lpstr>Нагорная проповедь</vt:lpstr>
      <vt:lpstr>Чудесное исцеление</vt:lpstr>
      <vt:lpstr>Молитва Иисуса</vt:lpstr>
      <vt:lpstr>Предательство Иуды</vt:lpstr>
      <vt:lpstr>Суд у Понтия Пилата</vt:lpstr>
      <vt:lpstr>Бичевание Христа</vt:lpstr>
      <vt:lpstr>Приговор </vt:lpstr>
      <vt:lpstr>Путь на Голгофу</vt:lpstr>
      <vt:lpstr>Распятие</vt:lpstr>
      <vt:lpstr>Муки на кресте</vt:lpstr>
      <vt:lpstr>Слайд 17</vt:lpstr>
      <vt:lpstr>Слайд 18</vt:lpstr>
      <vt:lpstr>Молитва Господу</vt:lpstr>
      <vt:lpstr>Смерть Иисуса</vt:lpstr>
      <vt:lpstr>Надпись на распятиях</vt:lpstr>
      <vt:lpstr>Слайд 22</vt:lpstr>
      <vt:lpstr>Слайд 23</vt:lpstr>
      <vt:lpstr>Наши любимые мамы</vt:lpstr>
      <vt:lpstr>Слайд 25</vt:lpstr>
      <vt:lpstr>          Интернет-ресурсы  Литературный материал:  http://easterflashmob.blogspot.com http://www.stihi.ru/  http://ru.wikipedia.org/wiki/Крест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58</cp:revision>
  <dcterms:created xsi:type="dcterms:W3CDTF">2012-02-29T04:46:48Z</dcterms:created>
  <dcterms:modified xsi:type="dcterms:W3CDTF">2012-04-17T02:49:38Z</dcterms:modified>
</cp:coreProperties>
</file>