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6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ПОРТФОЛИО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1000132"/>
          </a:xfrm>
        </p:spPr>
        <p:txBody>
          <a:bodyPr/>
          <a:lstStyle/>
          <a:p>
            <a:r>
              <a:rPr lang="ru-RU" dirty="0" smtClean="0"/>
              <a:t>Учителя начальных классов</a:t>
            </a:r>
          </a:p>
          <a:p>
            <a:r>
              <a:rPr lang="ru-RU" dirty="0" err="1" smtClean="0"/>
              <a:t>Ячник</a:t>
            </a:r>
            <a:r>
              <a:rPr lang="ru-RU" dirty="0" smtClean="0"/>
              <a:t> Ирины Дмитриевны</a:t>
            </a:r>
            <a:endParaRPr lang="ru-RU" dirty="0"/>
          </a:p>
        </p:txBody>
      </p:sp>
      <p:pic>
        <p:nvPicPr>
          <p:cNvPr id="4" name="Рисунок 3" descr="C:\Users\Компьютер\Documents\P1010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63714"/>
            <a:ext cx="5726430" cy="42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44" cy="28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работы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 средняя общеобразовательная школа №1 имени Гриши Акулова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Донецк Ростовской области.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4500594" cy="29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Волковысское</a:t>
            </a:r>
            <a:r>
              <a:rPr lang="ru-RU" dirty="0" smtClean="0"/>
              <a:t> педучилище, год окончания 1990год; Брестский педагогический институт им. Пушкина, год окончания –1995год, квалификация-учитель начальных классов, специальность - педагогика и методика начального обучения.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24152"/>
            <a:ext cx="2286016" cy="28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Стаж работы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96736"/>
            <a:ext cx="5643602" cy="416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38052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педагогической работы 21 год.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1990 года по 2011 год работала в общеобразовательных учреждениях Республики Беларусь.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профессиональная позиция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Стараюсь в своей работе научить детей быть любознательными, не бояться ошибаться, уметь самостоятельно находить ответы на свои вопросы, быть ответственными за свои поступки.</a:t>
            </a:r>
          </a:p>
          <a:p>
            <a:endParaRPr lang="ru-RU" dirty="0"/>
          </a:p>
        </p:txBody>
      </p:sp>
      <p:pic>
        <p:nvPicPr>
          <p:cNvPr id="4" name="Рисунок 3" descr="I:\dcim\100OLYMP\P10100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86190"/>
            <a:ext cx="392909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профессиональная позиция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важно научить ребёнка основам математики, русского языка и других предметов. Но не менее важно воспитать достойного человека, социализированного в современном обществе.</a:t>
            </a:r>
          </a:p>
          <a:p>
            <a:endParaRPr lang="ru-RU" dirty="0"/>
          </a:p>
        </p:txBody>
      </p:sp>
      <p:pic>
        <p:nvPicPr>
          <p:cNvPr id="4" name="Рисунок 3" descr="I:\dcim\100OLYMP\P1010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28417"/>
            <a:ext cx="4523767" cy="32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42844" y="500042"/>
          <a:ext cx="7807445" cy="5865767"/>
        </p:xfrm>
        <a:graphic>
          <a:graphicData uri="http://schemas.openxmlformats.org/presentationml/2006/ole">
            <p:oleObj spid="_x0000_s20481" name="Слайд" r:id="rId3" imgW="4011108" imgH="3008540" progId="PowerPoint.Slide.12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smtClean="0">
                <a:solidFill>
                  <a:srgbClr val="FFFF00"/>
                </a:solidFill>
              </a:rPr>
              <a:t>Нормативные документы, используемые в работе</a:t>
            </a:r>
            <a:endParaRPr lang="ru-RU" smtClean="0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101600" y="1828800"/>
            <a:ext cx="9091614" cy="3759200"/>
            <a:chOff x="64" y="1152"/>
            <a:chExt cx="5727" cy="2368"/>
          </a:xfrm>
        </p:grpSpPr>
        <p:sp>
          <p:nvSpPr>
            <p:cNvPr id="19462" name="AutoShape 4"/>
            <p:cNvSpPr>
              <a:spLocks noChangeArrowheads="1"/>
            </p:cNvSpPr>
            <p:nvPr/>
          </p:nvSpPr>
          <p:spPr bwMode="gray">
            <a:xfrm rot="17973186">
              <a:off x="3193" y="170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AutoShape 5"/>
            <p:cNvSpPr>
              <a:spLocks noChangeArrowheads="1"/>
            </p:cNvSpPr>
            <p:nvPr/>
          </p:nvSpPr>
          <p:spPr bwMode="gray">
            <a:xfrm rot="3465783">
              <a:off x="3010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gray">
            <a:xfrm rot="-7230978">
              <a:off x="2242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gray">
            <a:xfrm rot="7535209">
              <a:off x="2220" y="291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AutoShape 8"/>
            <p:cNvSpPr>
              <a:spLocks noChangeArrowheads="1"/>
            </p:cNvSpPr>
            <p:nvPr/>
          </p:nvSpPr>
          <p:spPr bwMode="gray">
            <a:xfrm>
              <a:off x="3375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AutoShape 9"/>
            <p:cNvSpPr>
              <a:spLocks noChangeArrowheads="1"/>
            </p:cNvSpPr>
            <p:nvPr/>
          </p:nvSpPr>
          <p:spPr bwMode="gray">
            <a:xfrm rot="10800000">
              <a:off x="1857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gray">
            <a:xfrm>
              <a:off x="1697" y="1161"/>
              <a:ext cx="2358" cy="2359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284" y="1761"/>
              <a:ext cx="1225" cy="1225"/>
              <a:chOff x="2284" y="1761"/>
              <a:chExt cx="1225" cy="1225"/>
            </a:xfrm>
          </p:grpSpPr>
          <p:sp>
            <p:nvSpPr>
              <p:cNvPr id="19483" name="Oval 29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4" name="Oval 30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5" name="Oval 31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6" name="Oval 32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7" name="Oval 33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8" name="Oval 34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89" name="Oval 35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90" name="Oval 36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91" name="Oval 37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470" name="Text Box 40"/>
            <p:cNvSpPr txBox="1">
              <a:spLocks noChangeArrowheads="1"/>
            </p:cNvSpPr>
            <p:nvPr/>
          </p:nvSpPr>
          <p:spPr bwMode="gray">
            <a:xfrm>
              <a:off x="2623" y="2202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Title</a:t>
              </a:r>
            </a:p>
          </p:txBody>
        </p:sp>
        <p:sp>
          <p:nvSpPr>
            <p:cNvPr id="19471" name="Text Box 41"/>
            <p:cNvSpPr txBox="1">
              <a:spLocks noChangeArrowheads="1"/>
            </p:cNvSpPr>
            <p:nvPr/>
          </p:nvSpPr>
          <p:spPr bwMode="auto">
            <a:xfrm>
              <a:off x="3780" y="1260"/>
              <a:ext cx="63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ФГОС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2" name="Text Box 42"/>
            <p:cNvSpPr txBox="1">
              <a:spLocks noChangeArrowheads="1"/>
            </p:cNvSpPr>
            <p:nvPr/>
          </p:nvSpPr>
          <p:spPr bwMode="auto">
            <a:xfrm>
              <a:off x="188" y="1152"/>
              <a:ext cx="195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Закон «Об образовании РФ»</a:t>
              </a:r>
              <a:r>
                <a:rPr lang="ru-RU" sz="1600" dirty="0"/>
                <a:t/>
              </a:r>
              <a:br>
                <a:rPr lang="ru-RU" sz="1600" dirty="0"/>
              </a:b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473" name="Text Box 43"/>
            <p:cNvSpPr txBox="1">
              <a:spLocks noChangeArrowheads="1"/>
            </p:cNvSpPr>
            <p:nvPr/>
          </p:nvSpPr>
          <p:spPr bwMode="auto">
            <a:xfrm>
              <a:off x="4178" y="2256"/>
              <a:ext cx="16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Примерная программа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602" y="3264"/>
              <a:ext cx="215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C00000"/>
                  </a:solidFill>
                </a:rPr>
                <a:t>Календарно-тематический план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5" name="Text Box 45"/>
            <p:cNvSpPr txBox="1">
              <a:spLocks noChangeArrowheads="1"/>
            </p:cNvSpPr>
            <p:nvPr/>
          </p:nvSpPr>
          <p:spPr bwMode="auto">
            <a:xfrm>
              <a:off x="495" y="2256"/>
              <a:ext cx="107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Учебный план 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476" name="Text Box 46"/>
            <p:cNvSpPr txBox="1">
              <a:spLocks noChangeArrowheads="1"/>
            </p:cNvSpPr>
            <p:nvPr/>
          </p:nvSpPr>
          <p:spPr bwMode="auto">
            <a:xfrm>
              <a:off x="64" y="3225"/>
              <a:ext cx="202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</a:rPr>
                <a:t>Рабочие учебные программы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84"/>
            <p:cNvSpPr>
              <a:spLocks noChangeArrowheads="1"/>
            </p:cNvSpPr>
            <p:nvPr/>
          </p:nvSpPr>
          <p:spPr bwMode="gray">
            <a:xfrm>
              <a:off x="2113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Oval 85"/>
            <p:cNvSpPr>
              <a:spLocks noChangeArrowheads="1"/>
            </p:cNvSpPr>
            <p:nvPr/>
          </p:nvSpPr>
          <p:spPr bwMode="gray">
            <a:xfrm>
              <a:off x="3600" y="139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3C550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9" name="Oval 86"/>
            <p:cNvSpPr>
              <a:spLocks noChangeArrowheads="1"/>
            </p:cNvSpPr>
            <p:nvPr/>
          </p:nvSpPr>
          <p:spPr bwMode="gray">
            <a:xfrm>
              <a:off x="3937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Oval 87"/>
            <p:cNvSpPr>
              <a:spLocks noChangeArrowheads="1"/>
            </p:cNvSpPr>
            <p:nvPr/>
          </p:nvSpPr>
          <p:spPr bwMode="gray">
            <a:xfrm>
              <a:off x="3400" y="324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4F2D6D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Oval 88"/>
            <p:cNvSpPr>
              <a:spLocks noChangeArrowheads="1"/>
            </p:cNvSpPr>
            <p:nvPr/>
          </p:nvSpPr>
          <p:spPr bwMode="gray">
            <a:xfrm>
              <a:off x="2119" y="322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2" name="Oval 89"/>
            <p:cNvSpPr>
              <a:spLocks noChangeArrowheads="1"/>
            </p:cNvSpPr>
            <p:nvPr/>
          </p:nvSpPr>
          <p:spPr bwMode="gray">
            <a:xfrm>
              <a:off x="1585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460" name="Picture 2" descr="D:\Documents and Settings\Документы\Рабочий стол\О9\аним\j0283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000375"/>
            <a:ext cx="10715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163</Words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Изящная</vt:lpstr>
      <vt:lpstr>Слайд</vt:lpstr>
      <vt:lpstr>ПОРТФОЛИО</vt:lpstr>
      <vt:lpstr>Место работы</vt:lpstr>
      <vt:lpstr>Образование</vt:lpstr>
      <vt:lpstr> Стаж работы</vt:lpstr>
      <vt:lpstr>Моя профессиональная позиция</vt:lpstr>
      <vt:lpstr>Моя профессиональная позиция</vt:lpstr>
      <vt:lpstr>Слайд 7</vt:lpstr>
      <vt:lpstr>Нормативные документы, используемые в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Компьютер</dc:creator>
  <cp:lastModifiedBy>Компьютер</cp:lastModifiedBy>
  <cp:revision>11</cp:revision>
  <dcterms:created xsi:type="dcterms:W3CDTF">2012-03-30T11:48:25Z</dcterms:created>
  <dcterms:modified xsi:type="dcterms:W3CDTF">2012-03-30T13:17:34Z</dcterms:modified>
</cp:coreProperties>
</file>