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8ED2-99FA-400D-BD6D-A3574C6F2617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D4BD-5E4D-49FB-9E7E-449E07E86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кружок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Юный пешеход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2520278" cy="5900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28926" y="1357297"/>
            <a:ext cx="578647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средней группе «Затейники» ведется кружок –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Юный пешеход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использованию театрализованной деятельности в обучении детей безопасному поведению на дорогах.</a:t>
            </a:r>
          </a:p>
          <a:p>
            <a:pPr lvl="0" algn="ctr"/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проблема является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возраста. В связи с увеличением количества автомашин и ростом интенсивности дорожного движения необходимо в каждом дошкольном учреждении предусмотреть комплекс самых разнообразных мероприятий по формированию у детей навыков правильного поведения на улицах. Знакомить с этими правилами, соблюдение которых является законом для каждого, надо начинать с раннего возраста, так как знания, полученные в детстве, наиболее прочны, а правила, усвоенные в эти годы, впоследствии становятся нормой поведения.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14744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Играя учим </a:t>
            </a:r>
            <a:r>
              <a:rPr lang="ru-RU" sz="3200" b="1" i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endParaRPr lang="ru-RU" sz="3200" b="1" i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000240"/>
            <a:ext cx="4071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" name="Рисунок 35" descr="C:\Users\ElenA\Desktop\IMG_56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3680483" cy="275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 descr="C:\Users\ElenA\Desktop\IMG_56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2899027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" name="Рисунок 38" descr="C:\Users\ElenA\Desktop\IMG_56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3714776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43372" y="2000240"/>
            <a:ext cx="4071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29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таблицу  умноженья надо знать,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Постоянно  на дорогах соблюдать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  ДВИЖЕНИЯ!</a:t>
            </a:r>
          </a:p>
        </p:txBody>
      </p:sp>
      <p:pic>
        <p:nvPicPr>
          <p:cNvPr id="10" name="Рисунок 9" descr="C:\Users\ElenA\Desktop\IMG_56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3669570" cy="2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2066" y="2000240"/>
            <a:ext cx="3482042" cy="261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Documents and Settings\Admin\Рабочий стол\садик\IMG_0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2357454" cy="21416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868" y="285728"/>
            <a:ext cx="51435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 театрализованной деятельности вне занятий по обучению детей ПДД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садик\IMG_0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643446"/>
            <a:ext cx="2689151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садик\IMG_0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174756"/>
            <a:ext cx="3005945" cy="225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ои документы\Мои фотографии\Фото\садик\Изображение 6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663">
            <a:off x="2575870" y="2539238"/>
            <a:ext cx="2684097" cy="223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Рабочий стол\садик\Изображение 0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848">
            <a:off x="146665" y="436749"/>
            <a:ext cx="2919370" cy="205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143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Елена</cp:lastModifiedBy>
  <cp:revision>6</cp:revision>
  <dcterms:created xsi:type="dcterms:W3CDTF">2013-02-04T17:07:13Z</dcterms:created>
  <dcterms:modified xsi:type="dcterms:W3CDTF">2015-09-28T06:43:54Z</dcterms:modified>
</cp:coreProperties>
</file>