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5" r:id="rId3"/>
    <p:sldId id="259" r:id="rId4"/>
    <p:sldId id="257" r:id="rId5"/>
    <p:sldId id="266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chimes.wav"/>
          </p:stSnd>
        </p:sndAc>
      </p:transition>
    </mc:Choice>
    <mc:Fallback xmlns="">
      <p:transition spd="slow">
        <p:pull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chimes.wav"/>
          </p:stSnd>
        </p:sndAc>
      </p:transition>
    </mc:Choice>
    <mc:Fallback xmlns="">
      <p:transition spd="slow">
        <p:pull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chimes.wav"/>
          </p:stSnd>
        </p:sndAc>
      </p:transition>
    </mc:Choice>
    <mc:Fallback xmlns="">
      <p:transition spd="slow">
        <p:pull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chimes.wav"/>
          </p:stSnd>
        </p:sndAc>
      </p:transition>
    </mc:Choice>
    <mc:Fallback xmlns="">
      <p:transition spd="slow">
        <p:pull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chimes.wav"/>
          </p:stSnd>
        </p:sndAc>
      </p:transition>
    </mc:Choice>
    <mc:Fallback xmlns="">
      <p:transition spd="slow">
        <p:pull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chimes.wav"/>
          </p:stSnd>
        </p:sndAc>
      </p:transition>
    </mc:Choice>
    <mc:Fallback xmlns="">
      <p:transition spd="slow">
        <p:pull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chimes.wav"/>
          </p:stSnd>
        </p:sndAc>
      </p:transition>
    </mc:Choice>
    <mc:Fallback xmlns="">
      <p:transition spd="slow">
        <p:pull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chimes.wav"/>
          </p:stSnd>
        </p:sndAc>
      </p:transition>
    </mc:Choice>
    <mc:Fallback xmlns="">
      <p:transition spd="slow">
        <p:pull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chimes.wav"/>
          </p:stSnd>
        </p:sndAc>
      </p:transition>
    </mc:Choice>
    <mc:Fallback xmlns="">
      <p:transition spd="slow">
        <p:pull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chimes.wav"/>
          </p:stSnd>
        </p:sndAc>
      </p:transition>
    </mc:Choice>
    <mc:Fallback xmlns="">
      <p:transition spd="slow">
        <p:pull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chimes.wav"/>
          </p:stSnd>
        </p:sndAc>
      </p:transition>
    </mc:Choice>
    <mc:Fallback xmlns="">
      <p:transition spd="slow">
        <p:pull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3" name="chimes.wav"/>
          </p:stSnd>
        </p:sndAc>
      </p:transition>
    </mc:Choice>
    <mc:Fallback xmlns="">
      <p:transition spd="slow">
        <p:pull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DS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0794"/>
            <a:ext cx="4392488" cy="304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ABY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24" y="3268192"/>
            <a:ext cx="2897112" cy="28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я\Desktop\picture\little_orange_guy.gif"/>
          <p:cNvPicPr>
            <a:picLocks noChangeAspect="1" noChangeArrowheads="1" noCrop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5606974" y="410352"/>
            <a:ext cx="2832938" cy="2596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Users\я\Desktop\picture\35m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2924233" cy="211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я\Desktop\picture\hippo_hv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408" y="3007212"/>
            <a:ext cx="2043094" cy="3158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33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2" name="chimes.wav"/>
          </p:stSnd>
        </p:sndAc>
      </p:transition>
    </mc:Choice>
    <mc:Fallback xmlns="">
      <p:transition spd="slow">
        <p:pull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Мои рисунки\чуковский\Безымянный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646"/>
            <a:ext cx="47525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Мои рисунки\чуковский\chukovski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6004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3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2" name="chimes.wav"/>
          </p:stSnd>
        </p:sndAc>
      </p:transition>
    </mc:Choice>
    <mc:Fallback xmlns="">
      <p:transition spd="slow">
        <p:pull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Мои рисунки\чуковский\vdb20080404-0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2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Мои рисунки\чуковский\52b67f4e3fa2d03033058c7708e_p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560840" cy="58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6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pull/>
        <p:sndAc>
          <p:stSnd>
            <p:snd r:embed="rId2" name="chimes.wav"/>
          </p:stSnd>
        </p:sndAc>
      </p:transition>
    </mc:Choice>
    <mc:Fallback xmlns="">
      <p:transition spd="slow">
        <p:pull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:\Мои рисунки\чуковский\4af45fb9594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" y="0"/>
            <a:ext cx="4061503" cy="33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Мои рисунки\чуковский\конкурс\5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47" y="0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Мои рисунки\чуковский\мозайка\0f3adc0ae804881d33bb6652d09529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12977"/>
            <a:ext cx="5173583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:\Мои рисунки\чуковский\мозайка\a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82" y="3330432"/>
            <a:ext cx="3970418" cy="351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75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wheel spokes="1"/>
        <p:sndAc>
          <p:stSnd>
            <p:snd r:embed="rId2" name="chimes.wav"/>
          </p:stSnd>
        </p:sndAc>
      </p:transition>
    </mc:Choice>
    <mc:Fallback xmlns="">
      <p:transition spd="slow">
        <p:wheel spokes="1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митрий\Downloads\Новая папка\chudo-derev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367"/>
            <a:ext cx="6643820" cy="68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21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Дмитрий\Downloads\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146949" cy="586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митрий\Downloads\Новая папка\1350196606_chto_sdelala_mura_oskazkaxru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468300" cy="622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6</cp:revision>
  <dcterms:created xsi:type="dcterms:W3CDTF">2015-02-02T17:57:01Z</dcterms:created>
  <dcterms:modified xsi:type="dcterms:W3CDTF">2015-02-03T04:52:56Z</dcterms:modified>
</cp:coreProperties>
</file>