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7" r:id="rId3"/>
    <p:sldId id="259" r:id="rId4"/>
    <p:sldId id="260" r:id="rId5"/>
    <p:sldId id="263" r:id="rId6"/>
    <p:sldId id="261" r:id="rId7"/>
    <p:sldId id="264" r:id="rId8"/>
    <p:sldId id="265" r:id="rId9"/>
    <p:sldId id="262" r:id="rId10"/>
    <p:sldId id="270" r:id="rId11"/>
    <p:sldId id="271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98" autoAdjust="0"/>
  </p:normalViewPr>
  <p:slideViewPr>
    <p:cSldViewPr>
      <p:cViewPr varScale="1">
        <p:scale>
          <a:sx n="49" d="100"/>
          <a:sy n="49" d="100"/>
        </p:scale>
        <p:origin x="-120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schoolpark7.dn.ua/image_uploads/pdd/2013/1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-136525"/>
            <a:ext cx="9144000" cy="69945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«Сто к одному»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ГБДОУ детский сад № 22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2014 год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12290" name="Picture 2" descr="http://www.kirov.spb.ru/dou/16/images/stories/gruppy/sdoroveiki.jpg"/>
          <p:cNvPicPr>
            <a:picLocks noChangeAspect="1" noChangeArrowheads="1"/>
          </p:cNvPicPr>
          <p:nvPr/>
        </p:nvPicPr>
        <p:blipFill>
          <a:blip r:embed="rId3" cstate="print">
            <a:lum bright="20000" contrast="10000"/>
          </a:blip>
          <a:srcRect/>
          <a:stretch>
            <a:fillRect/>
          </a:stretch>
        </p:blipFill>
        <p:spPr bwMode="auto">
          <a:xfrm>
            <a:off x="-79010" y="-243408"/>
            <a:ext cx="9475545" cy="710665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2636912"/>
            <a:ext cx="9533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Игра «Сто к одному»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517232"/>
            <a:ext cx="4499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ГБДОУ детский сад №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22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Учитель-логопед 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Лебедева Евгения Вячеславовна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nstantin\Pictures\LifeFrame\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Большая игра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052736"/>
            <a:ext cx="46085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Какой  продукт самый полезный?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877272"/>
            <a:ext cx="46085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нужно делать, чтобы быть здоровым?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988840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Где можно переходить улицу?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2852936"/>
            <a:ext cx="46085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Какая подвижная игра - самая популярная?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3933056"/>
            <a:ext cx="460851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Кто редко болеет?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4797152"/>
            <a:ext cx="46085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Какой продукт самый вредный?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04048" y="1052736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4048" y="1988840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4048" y="2852936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4048" y="3861048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4048" y="4797152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4048" y="5877272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020272" y="1052736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020272" y="1988840"/>
            <a:ext cx="18722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020272" y="2852936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020272" y="3861048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020272" y="4797152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020272" y="5877272"/>
            <a:ext cx="187220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nstantin\Pictures\LifeFrame\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Большая игра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836712"/>
            <a:ext cx="38884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Какой  продукт самый полезный?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517232"/>
            <a:ext cx="388843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Что нужно делать, чтобы быть здоровым?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700808"/>
            <a:ext cx="388843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Где можно переходить улицу?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2636912"/>
            <a:ext cx="38884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Какая подвижная игра - самая популярная?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3645024"/>
            <a:ext cx="388843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Кто редко болеет?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4437112"/>
            <a:ext cx="38884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Какой продукт самый вредный?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11960" y="332656"/>
            <a:ext cx="471601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Морковка, яблоко, апельсин, укроп, молоко, овощи, манго, огурец, мандарин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11960" y="1628800"/>
            <a:ext cx="471601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пешеходному переходу; по зебре; по тротуару; по дороге; там, где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сфетофор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11960" y="2564904"/>
            <a:ext cx="475252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«Догонялки», «Прятки», «Хитрая лиса»,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Твистер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», снежки, «Жмурки», «Смена козла»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11960" y="3645024"/>
            <a:ext cx="475252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знаю, я, папа, закалённый, люди, Дед Мороз, ребёнок,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Уля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Полина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11960" y="4437112"/>
            <a:ext cx="471601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Конфеты, чипсы, Макдональдс,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KFC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жевачка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», испорченный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11960" y="5229200"/>
            <a:ext cx="4752528" cy="16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Принимать лекарства; есть овощи и фрукты; заниматься физкультурой, закаляться; не ходить босиком; ходить в больницу, дышать воздухом; есть витамины; пить чай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choolpark7.dn.ua/image_uploads/pdd/2013/1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Берегите себя и своих близких!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Проходной балл. здоровье детей картинка Поступаем вместе. Фо…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-78632" y="-243408"/>
            <a:ext cx="9443362" cy="710140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43608" y="1844824"/>
            <a:ext cx="9450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nstantin\Pictures\LifeFrame\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Простая игра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Чего обычно желают имениннику?</a:t>
            </a:r>
            <a:endParaRPr lang="ru-RU" sz="4000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5229200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2636912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3284984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3933056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67744" y="4581128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nstantin\Pictures\LifeFrame\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Простая игра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Чего обычно желают имениннику?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844824"/>
            <a:ext cx="59766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здоровья                     43 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2636912"/>
            <a:ext cx="59766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счастья                       28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3429000"/>
            <a:ext cx="59766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добра                          14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47664" y="4293096"/>
            <a:ext cx="59766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исполнения желаний  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7664" y="5157192"/>
            <a:ext cx="597666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 помню/ не знаю      7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nstantin\Pictures\LifeFrame\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Двойная игра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Какой самый известный доктор? </a:t>
            </a:r>
            <a:endParaRPr lang="ru-RU" sz="3600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988840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5229200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2636912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3284984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3933056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67744" y="4581128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67744" y="5877272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nstantin\Pictures\LifeFrame\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Двойная игра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Какой самый известный доктор?</a:t>
            </a:r>
            <a:endParaRPr lang="ru-RU" sz="3600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1988840"/>
            <a:ext cx="54726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Айболит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35х2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5301208"/>
            <a:ext cx="547260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хирург                  7х2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2636912"/>
            <a:ext cx="54726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стоматолог         21х2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3284984"/>
            <a:ext cx="54726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 знаю              14х2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23728" y="3933056"/>
            <a:ext cx="54726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Елена Львовна    9х2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23728" y="4581128"/>
            <a:ext cx="54726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Агапкин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8х2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6093296"/>
            <a:ext cx="54726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ветеринар             6х2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nstantin\Pictures\LifeFrame\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Тройная игра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Какой твой любимый вид спорта?</a:t>
            </a:r>
            <a:endParaRPr lang="ru-RU" sz="3600" b="1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2060848"/>
            <a:ext cx="46085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5013176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2708920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3284984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3861048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67744" y="4437112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67744" y="6165304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267744" y="5589240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5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nstantin\Pictures\LifeFrame\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Тройная игра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165304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Какой твой любимый вид спорта?</a:t>
            </a:r>
            <a:endParaRPr lang="ru-RU" sz="3600" b="1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772816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футбол             29х3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4941168"/>
            <a:ext cx="46085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бадминтон         7х3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2348880"/>
            <a:ext cx="46085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бег                    21х3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2996952"/>
            <a:ext cx="46085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дзю-до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        15х3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3645024"/>
            <a:ext cx="46085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самбо                 9х3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7744" y="4293096"/>
            <a:ext cx="46085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хоккей                8х3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67744" y="6165304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волейбол            5х3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67744" y="5589240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ходьба                6х3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nstantin\Pictures\LifeFrame\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Игра-наоборот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Где лучше всего гулять?</a:t>
            </a:r>
            <a:endParaRPr lang="ru-RU" sz="36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1988840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5229200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2636912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3284984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67744" y="3933056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67744" y="4581128"/>
            <a:ext cx="460851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onstantin\Pictures\LifeFrame\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Игра-наоборот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Где лучше всего гулять?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1412776"/>
            <a:ext cx="54726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парке                    15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6021288"/>
            <a:ext cx="547260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тротуаре            240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2348880"/>
            <a:ext cx="5472608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детской        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площадке                30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63688" y="3501008"/>
            <a:ext cx="54726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горке                   60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4149080"/>
            <a:ext cx="54726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где безопасно        120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63688" y="4797152"/>
            <a:ext cx="547260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спортивной площадке               180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1843</TotalTime>
  <Words>356</Words>
  <Application>Microsoft Office PowerPoint</Application>
  <PresentationFormat>Экран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Игра «Сто к одному»</vt:lpstr>
      <vt:lpstr>Простая игра </vt:lpstr>
      <vt:lpstr>Простая игра</vt:lpstr>
      <vt:lpstr>Двойная игра</vt:lpstr>
      <vt:lpstr>Двойная игра</vt:lpstr>
      <vt:lpstr>Тройная игра</vt:lpstr>
      <vt:lpstr>Тройная игра</vt:lpstr>
      <vt:lpstr>Игра-наоборот</vt:lpstr>
      <vt:lpstr>Игра-наоборот</vt:lpstr>
      <vt:lpstr>Большая игра</vt:lpstr>
      <vt:lpstr>Большая игра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Konstantin</dc:creator>
  <cp:lastModifiedBy>Konstantin</cp:lastModifiedBy>
  <cp:revision>88</cp:revision>
  <dcterms:created xsi:type="dcterms:W3CDTF">2014-02-13T13:10:16Z</dcterms:created>
  <dcterms:modified xsi:type="dcterms:W3CDTF">2015-09-15T20:41:32Z</dcterms:modified>
</cp:coreProperties>
</file>