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7200900" cy="10440988"/>
  <p:notesSz cx="6888163" cy="10020300"/>
  <p:defaultTextStyle>
    <a:defPPr>
      <a:defRPr lang="ru-RU"/>
    </a:defPPr>
    <a:lvl1pPr marL="0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4017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8035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2052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6069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20086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4104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8121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2138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3348" y="-108"/>
      </p:cViewPr>
      <p:guideLst>
        <p:guide orient="horz" pos="3289"/>
        <p:guide pos="22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068" y="3243476"/>
            <a:ext cx="6120765" cy="223804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0135" y="5916560"/>
            <a:ext cx="5040630" cy="26682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4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0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4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8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2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700F-DEF3-4E3E-B400-9CFC42B53408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A5D5-0C7C-42D3-A6D9-A94972ED0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700F-DEF3-4E3E-B400-9CFC42B53408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A5D5-0C7C-42D3-A6D9-A94972ED0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220652" y="418125"/>
            <a:ext cx="1620203" cy="890867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60045" y="418125"/>
            <a:ext cx="4740593" cy="890867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700F-DEF3-4E3E-B400-9CFC42B53408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A5D5-0C7C-42D3-A6D9-A94972ED0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700F-DEF3-4E3E-B400-9CFC42B53408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A5D5-0C7C-42D3-A6D9-A94972ED0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822" y="6709302"/>
            <a:ext cx="6120765" cy="207369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8822" y="4425338"/>
            <a:ext cx="6120765" cy="2283965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401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80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20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60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200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41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81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21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700F-DEF3-4E3E-B400-9CFC42B53408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A5D5-0C7C-42D3-A6D9-A94972ED0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60045" y="2436232"/>
            <a:ext cx="3180398" cy="689056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60457" y="2436232"/>
            <a:ext cx="3180398" cy="689056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700F-DEF3-4E3E-B400-9CFC42B53408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A5D5-0C7C-42D3-A6D9-A94972ED0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046" y="2337138"/>
            <a:ext cx="3181648" cy="97400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4017" indent="0">
              <a:buNone/>
              <a:defRPr sz="2200" b="1"/>
            </a:lvl2pPr>
            <a:lvl3pPr marL="1008035" indent="0">
              <a:buNone/>
              <a:defRPr sz="2000" b="1"/>
            </a:lvl3pPr>
            <a:lvl4pPr marL="1512052" indent="0">
              <a:buNone/>
              <a:defRPr sz="1800" b="1"/>
            </a:lvl4pPr>
            <a:lvl5pPr marL="2016069" indent="0">
              <a:buNone/>
              <a:defRPr sz="1800" b="1"/>
            </a:lvl5pPr>
            <a:lvl6pPr marL="2520086" indent="0">
              <a:buNone/>
              <a:defRPr sz="1800" b="1"/>
            </a:lvl6pPr>
            <a:lvl7pPr marL="3024104" indent="0">
              <a:buNone/>
              <a:defRPr sz="1800" b="1"/>
            </a:lvl7pPr>
            <a:lvl8pPr marL="3528121" indent="0">
              <a:buNone/>
              <a:defRPr sz="1800" b="1"/>
            </a:lvl8pPr>
            <a:lvl9pPr marL="403213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0046" y="3311146"/>
            <a:ext cx="3181648" cy="601565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657958" y="2337138"/>
            <a:ext cx="3182898" cy="97400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4017" indent="0">
              <a:buNone/>
              <a:defRPr sz="2200" b="1"/>
            </a:lvl2pPr>
            <a:lvl3pPr marL="1008035" indent="0">
              <a:buNone/>
              <a:defRPr sz="2000" b="1"/>
            </a:lvl3pPr>
            <a:lvl4pPr marL="1512052" indent="0">
              <a:buNone/>
              <a:defRPr sz="1800" b="1"/>
            </a:lvl4pPr>
            <a:lvl5pPr marL="2016069" indent="0">
              <a:buNone/>
              <a:defRPr sz="1800" b="1"/>
            </a:lvl5pPr>
            <a:lvl6pPr marL="2520086" indent="0">
              <a:buNone/>
              <a:defRPr sz="1800" b="1"/>
            </a:lvl6pPr>
            <a:lvl7pPr marL="3024104" indent="0">
              <a:buNone/>
              <a:defRPr sz="1800" b="1"/>
            </a:lvl7pPr>
            <a:lvl8pPr marL="3528121" indent="0">
              <a:buNone/>
              <a:defRPr sz="1800" b="1"/>
            </a:lvl8pPr>
            <a:lvl9pPr marL="403213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657958" y="3311146"/>
            <a:ext cx="3182898" cy="601565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700F-DEF3-4E3E-B400-9CFC42B53408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A5D5-0C7C-42D3-A6D9-A94972ED0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700F-DEF3-4E3E-B400-9CFC42B53408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A5D5-0C7C-42D3-A6D9-A94972ED0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700F-DEF3-4E3E-B400-9CFC42B53408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A5D5-0C7C-42D3-A6D9-A94972ED0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45" y="415707"/>
            <a:ext cx="2369047" cy="176916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15352" y="415707"/>
            <a:ext cx="4025504" cy="8911094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0045" y="2184874"/>
            <a:ext cx="2369047" cy="7141927"/>
          </a:xfrm>
        </p:spPr>
        <p:txBody>
          <a:bodyPr/>
          <a:lstStyle>
            <a:lvl1pPr marL="0" indent="0">
              <a:buNone/>
              <a:defRPr sz="1500"/>
            </a:lvl1pPr>
            <a:lvl2pPr marL="504017" indent="0">
              <a:buNone/>
              <a:defRPr sz="1300"/>
            </a:lvl2pPr>
            <a:lvl3pPr marL="1008035" indent="0">
              <a:buNone/>
              <a:defRPr sz="1100"/>
            </a:lvl3pPr>
            <a:lvl4pPr marL="1512052" indent="0">
              <a:buNone/>
              <a:defRPr sz="1000"/>
            </a:lvl4pPr>
            <a:lvl5pPr marL="2016069" indent="0">
              <a:buNone/>
              <a:defRPr sz="1000"/>
            </a:lvl5pPr>
            <a:lvl6pPr marL="2520086" indent="0">
              <a:buNone/>
              <a:defRPr sz="1000"/>
            </a:lvl6pPr>
            <a:lvl7pPr marL="3024104" indent="0">
              <a:buNone/>
              <a:defRPr sz="1000"/>
            </a:lvl7pPr>
            <a:lvl8pPr marL="3528121" indent="0">
              <a:buNone/>
              <a:defRPr sz="1000"/>
            </a:lvl8pPr>
            <a:lvl9pPr marL="403213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700F-DEF3-4E3E-B400-9CFC42B53408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A5D5-0C7C-42D3-A6D9-A94972ED0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1427" y="7308692"/>
            <a:ext cx="4320540" cy="86283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11427" y="932921"/>
            <a:ext cx="4320540" cy="6264593"/>
          </a:xfrm>
        </p:spPr>
        <p:txBody>
          <a:bodyPr/>
          <a:lstStyle>
            <a:lvl1pPr marL="0" indent="0">
              <a:buNone/>
              <a:defRPr sz="3500"/>
            </a:lvl1pPr>
            <a:lvl2pPr marL="504017" indent="0">
              <a:buNone/>
              <a:defRPr sz="3100"/>
            </a:lvl2pPr>
            <a:lvl3pPr marL="1008035" indent="0">
              <a:buNone/>
              <a:defRPr sz="2600"/>
            </a:lvl3pPr>
            <a:lvl4pPr marL="1512052" indent="0">
              <a:buNone/>
              <a:defRPr sz="2200"/>
            </a:lvl4pPr>
            <a:lvl5pPr marL="2016069" indent="0">
              <a:buNone/>
              <a:defRPr sz="2200"/>
            </a:lvl5pPr>
            <a:lvl6pPr marL="2520086" indent="0">
              <a:buNone/>
              <a:defRPr sz="2200"/>
            </a:lvl6pPr>
            <a:lvl7pPr marL="3024104" indent="0">
              <a:buNone/>
              <a:defRPr sz="2200"/>
            </a:lvl7pPr>
            <a:lvl8pPr marL="3528121" indent="0">
              <a:buNone/>
              <a:defRPr sz="2200"/>
            </a:lvl8pPr>
            <a:lvl9pPr marL="4032138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11427" y="8171525"/>
            <a:ext cx="4320540" cy="1225365"/>
          </a:xfrm>
        </p:spPr>
        <p:txBody>
          <a:bodyPr/>
          <a:lstStyle>
            <a:lvl1pPr marL="0" indent="0">
              <a:buNone/>
              <a:defRPr sz="1500"/>
            </a:lvl1pPr>
            <a:lvl2pPr marL="504017" indent="0">
              <a:buNone/>
              <a:defRPr sz="1300"/>
            </a:lvl2pPr>
            <a:lvl3pPr marL="1008035" indent="0">
              <a:buNone/>
              <a:defRPr sz="1100"/>
            </a:lvl3pPr>
            <a:lvl4pPr marL="1512052" indent="0">
              <a:buNone/>
              <a:defRPr sz="1000"/>
            </a:lvl4pPr>
            <a:lvl5pPr marL="2016069" indent="0">
              <a:buNone/>
              <a:defRPr sz="1000"/>
            </a:lvl5pPr>
            <a:lvl6pPr marL="2520086" indent="0">
              <a:buNone/>
              <a:defRPr sz="1000"/>
            </a:lvl6pPr>
            <a:lvl7pPr marL="3024104" indent="0">
              <a:buNone/>
              <a:defRPr sz="1000"/>
            </a:lvl7pPr>
            <a:lvl8pPr marL="3528121" indent="0">
              <a:buNone/>
              <a:defRPr sz="1000"/>
            </a:lvl8pPr>
            <a:lvl9pPr marL="403213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700F-DEF3-4E3E-B400-9CFC42B53408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A5D5-0C7C-42D3-A6D9-A94972ED0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45" y="418123"/>
            <a:ext cx="6480810" cy="1740165"/>
          </a:xfrm>
          <a:prstGeom prst="rect">
            <a:avLst/>
          </a:prstGeom>
        </p:spPr>
        <p:txBody>
          <a:bodyPr vert="horz" lIns="100803" tIns="50402" rIns="100803" bIns="5040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045" y="2436232"/>
            <a:ext cx="6480810" cy="6890569"/>
          </a:xfrm>
          <a:prstGeom prst="rect">
            <a:avLst/>
          </a:prstGeom>
        </p:spPr>
        <p:txBody>
          <a:bodyPr vert="horz" lIns="100803" tIns="50402" rIns="100803" bIns="5040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60045" y="9677250"/>
            <a:ext cx="1680210" cy="555886"/>
          </a:xfrm>
          <a:prstGeom prst="rect">
            <a:avLst/>
          </a:prstGeom>
        </p:spPr>
        <p:txBody>
          <a:bodyPr vert="horz" lIns="100803" tIns="50402" rIns="100803" bIns="5040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F700F-DEF3-4E3E-B400-9CFC42B53408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60308" y="9677250"/>
            <a:ext cx="2280285" cy="555886"/>
          </a:xfrm>
          <a:prstGeom prst="rect">
            <a:avLst/>
          </a:prstGeom>
        </p:spPr>
        <p:txBody>
          <a:bodyPr vert="horz" lIns="100803" tIns="50402" rIns="100803" bIns="5040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160645" y="9677250"/>
            <a:ext cx="1680210" cy="555886"/>
          </a:xfrm>
          <a:prstGeom prst="rect">
            <a:avLst/>
          </a:prstGeom>
        </p:spPr>
        <p:txBody>
          <a:bodyPr vert="horz" lIns="100803" tIns="50402" rIns="100803" bIns="5040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9A5D5-0C7C-42D3-A6D9-A94972ED0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08035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013" indent="-378013" algn="l" defTabSz="1008035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9028" indent="-315011" algn="l" defTabSz="100803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043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4060" indent="-252009" algn="l" defTabSz="100803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078" indent="-252009" algn="l" defTabSz="1008035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506" y="1109413"/>
            <a:ext cx="6120765" cy="2302206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Физкультурное развлечение «Весёлые поросята»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фотоотчёт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848" y="7604922"/>
            <a:ext cx="4706623" cy="1973319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Провели воспитатели:</a:t>
            </a:r>
          </a:p>
          <a:p>
            <a:r>
              <a:rPr lang="tt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Валиева Альфия Вализановна</a:t>
            </a:r>
          </a:p>
          <a:p>
            <a:r>
              <a:rPr lang="tt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Сибгатуллина Марина  Васил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ьевна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img1.liveinternet.ru/images/attach/b/4/104/617/104617681_large_46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506" y="2507180"/>
            <a:ext cx="6237446" cy="477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12 гр\IMG_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98633">
            <a:off x="442397" y="2853870"/>
            <a:ext cx="3213000" cy="2620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 descr="D:\12 гр\IMG_0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84295">
            <a:off x="3958906" y="2702718"/>
            <a:ext cx="2797200" cy="2281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D:\12 гр\IMG_0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45224">
            <a:off x="3686693" y="6817530"/>
            <a:ext cx="3250800" cy="2651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 descr="D:\12 гр\IMG_00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62597">
            <a:off x="198042" y="7387935"/>
            <a:ext cx="3061800" cy="2497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76114" y="616083"/>
            <a:ext cx="6275497" cy="1924089"/>
          </a:xfrm>
          <a:prstGeom prst="rect">
            <a:avLst/>
          </a:prstGeom>
        </p:spPr>
        <p:txBody>
          <a:bodyPr wrap="square" lIns="100803" tIns="50402" rIns="100803" bIns="50402">
            <a:spAutoFit/>
          </a:bodyPr>
          <a:lstStyle/>
          <a:p>
            <a:pPr algn="ctr">
              <a:lnSpc>
                <a:spcPct val="115000"/>
              </a:lnSpc>
              <a:spcAft>
                <a:spcPts val="1102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Цель</a:t>
            </a:r>
            <a:r>
              <a:rPr lang="ru-RU" dirty="0">
                <a:latin typeface="Times New Roman"/>
                <a:ea typeface="Calibri"/>
                <a:cs typeface="Times New Roman"/>
              </a:rPr>
              <a:t>: закрепить в игровой форме навыки метания мелких предметов; ходьба на четвереньках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по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гимнастической мягкой дорожке; выполнить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цикл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гимнастических упражнений; вызвать положительный эмоциональный настрой.</a:t>
            </a:r>
            <a:endParaRPr lang="ru-RU" sz="1500" dirty="0"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6115" y="5796045"/>
            <a:ext cx="6003754" cy="469162"/>
          </a:xfrm>
          <a:prstGeom prst="rect">
            <a:avLst/>
          </a:prstGeom>
        </p:spPr>
        <p:txBody>
          <a:bodyPr wrap="square" lIns="100803" tIns="50402" rIns="100803" bIns="50402">
            <a:spAutoFit/>
          </a:bodyPr>
          <a:lstStyle/>
          <a:p>
            <a:pPr>
              <a:lnSpc>
                <a:spcPct val="115000"/>
              </a:lnSpc>
              <a:spcAft>
                <a:spcPts val="1102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Хорошо быть весёлым и озорным поросёнком!</a:t>
            </a:r>
            <a:endParaRPr lang="ru-RU" sz="1500" dirty="0"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12 гр\IMG_0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44690">
            <a:off x="273680" y="780526"/>
            <a:ext cx="3137400" cy="2558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D:\12 гр\IMG_0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5488">
            <a:off x="3695768" y="1027191"/>
            <a:ext cx="3250800" cy="2651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D:\12 гр\IMG_0034.JPG"/>
          <p:cNvPicPr>
            <a:picLocks noChangeAspect="1" noChangeArrowheads="1"/>
          </p:cNvPicPr>
          <p:nvPr/>
        </p:nvPicPr>
        <p:blipFill>
          <a:blip r:embed="rId4" cstate="print"/>
          <a:srcRect r="16438"/>
          <a:stretch>
            <a:fillRect/>
          </a:stretch>
        </p:blipFill>
        <p:spPr bwMode="auto">
          <a:xfrm rot="21389619">
            <a:off x="415878" y="4259828"/>
            <a:ext cx="2463755" cy="2404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D:\12 гр\IMG_0035.JPG"/>
          <p:cNvPicPr>
            <a:picLocks noChangeAspect="1" noChangeArrowheads="1"/>
          </p:cNvPicPr>
          <p:nvPr/>
        </p:nvPicPr>
        <p:blipFill>
          <a:blip r:embed="rId5" cstate="print"/>
          <a:srcRect r="4472"/>
          <a:stretch>
            <a:fillRect/>
          </a:stretch>
        </p:blipFill>
        <p:spPr bwMode="auto">
          <a:xfrm rot="427078">
            <a:off x="3676631" y="6033494"/>
            <a:ext cx="3177658" cy="2713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D:\12 гр\IMG_00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14100">
            <a:off x="349289" y="7276035"/>
            <a:ext cx="3061800" cy="2497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3902884" y="4075356"/>
            <a:ext cx="3110820" cy="1054295"/>
          </a:xfrm>
          <a:prstGeom prst="rect">
            <a:avLst/>
          </a:prstGeom>
        </p:spPr>
        <p:txBody>
          <a:bodyPr wrap="square" lIns="100803" tIns="50402" rIns="100803" bIns="50402">
            <a:spAutoFit/>
          </a:bodyPr>
          <a:lstStyle/>
          <a:p>
            <a:r>
              <a:rPr lang="ru-RU" b="1" dirty="0">
                <a:latin typeface="Times New Roman"/>
                <a:ea typeface="Calibri"/>
              </a:rPr>
              <a:t>Давайте же  узнаем, кто набрался больше сил и выносливости.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:\12 гр\20150128_110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87454">
            <a:off x="1030575" y="1356077"/>
            <a:ext cx="2154600" cy="3123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D:\12 гр\20150128_1103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54952">
            <a:off x="4033229" y="1364647"/>
            <a:ext cx="2457000" cy="3562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 descr="D:\12 гр\20150128_1104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58949">
            <a:off x="3251011" y="5552182"/>
            <a:ext cx="3553200" cy="2898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651722" y="122752"/>
            <a:ext cx="5292588" cy="1163618"/>
          </a:xfrm>
          <a:prstGeom prst="rect">
            <a:avLst/>
          </a:prstGeom>
        </p:spPr>
        <p:txBody>
          <a:bodyPr wrap="square" lIns="100803" tIns="50402" rIns="100803" bIns="50402">
            <a:spAutoFit/>
          </a:bodyPr>
          <a:lstStyle/>
          <a:p>
            <a:pPr marL="504017">
              <a:lnSpc>
                <a:spcPct val="115000"/>
              </a:lnSpc>
              <a:spcAft>
                <a:spcPts val="1102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«Поросята» выходят из «домика», и волк предлагает им поиграть с ним в жмурки.</a:t>
            </a:r>
            <a:endParaRPr lang="ru-RU" sz="1500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289" y="5302717"/>
            <a:ext cx="2835886" cy="1697097"/>
          </a:xfrm>
          <a:prstGeom prst="rect">
            <a:avLst/>
          </a:prstGeom>
        </p:spPr>
        <p:txBody>
          <a:bodyPr wrap="square" lIns="100803" tIns="50402" rIns="100803" bIns="50402">
            <a:spAutoFit/>
          </a:bodyPr>
          <a:lstStyle/>
          <a:p>
            <a:pPr marL="504017" algn="ctr">
              <a:lnSpc>
                <a:spcPct val="115000"/>
              </a:lnSpc>
              <a:spcAft>
                <a:spcPts val="1102"/>
              </a:spcAft>
            </a:pPr>
            <a:r>
              <a:rPr lang="ru-RU" sz="1500" b="1" dirty="0">
                <a:latin typeface="Times New Roman"/>
                <a:ea typeface="Calibri"/>
                <a:cs typeface="Times New Roman"/>
              </a:rPr>
              <a:t>Малоподвижная игра «Назови животных».</a:t>
            </a:r>
            <a:endParaRPr lang="ru-RU" sz="1500" dirty="0">
              <a:ea typeface="Calibri"/>
              <a:cs typeface="Times New Roman"/>
            </a:endParaRPr>
          </a:p>
          <a:p>
            <a:pPr algn="ctr"/>
            <a:r>
              <a:rPr lang="ru-RU" dirty="0">
                <a:latin typeface="Times New Roman"/>
                <a:ea typeface="Calibri"/>
              </a:rPr>
              <a:t>Дети называют животных, которых </a:t>
            </a:r>
            <a:r>
              <a:rPr lang="ru-RU" dirty="0" smtClean="0">
                <a:latin typeface="Times New Roman"/>
                <a:ea typeface="Calibri"/>
              </a:rPr>
              <a:t>он</a:t>
            </a:r>
            <a:r>
              <a:rPr lang="ru-RU" dirty="0">
                <a:latin typeface="Times New Roman"/>
                <a:ea typeface="Calibri"/>
              </a:rPr>
              <a:t>и</a:t>
            </a:r>
            <a:r>
              <a:rPr lang="ru-RU" dirty="0" smtClean="0">
                <a:latin typeface="Times New Roman"/>
                <a:ea typeface="Calibri"/>
              </a:rPr>
              <a:t> </a:t>
            </a:r>
            <a:r>
              <a:rPr lang="ru-RU" dirty="0">
                <a:latin typeface="Times New Roman"/>
                <a:ea typeface="Calibri"/>
              </a:rPr>
              <a:t>видят на картинках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9289" y="8591582"/>
            <a:ext cx="6577931" cy="1196625"/>
          </a:xfrm>
          <a:prstGeom prst="rect">
            <a:avLst/>
          </a:prstGeom>
        </p:spPr>
        <p:txBody>
          <a:bodyPr wrap="square" lIns="100803" tIns="50402" rIns="100803" bIns="50402">
            <a:spAutoFit/>
          </a:bodyPr>
          <a:lstStyle/>
          <a:p>
            <a:pPr marL="504017">
              <a:lnSpc>
                <a:spcPct val="115000"/>
              </a:lnSpc>
              <a:spcAft>
                <a:spcPts val="1102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В конце развлечения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отмечаем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самых весёлых, шустрых и быстрых поросят. Волк и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воспитатель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раздают подарки (шарики.)</a:t>
            </a:r>
            <a:endParaRPr lang="ru-RU" sz="1500" dirty="0"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116</Words>
  <Application>Microsoft Office PowerPoint</Application>
  <PresentationFormat>Произвольный</PresentationFormat>
  <Paragraphs>11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Физкультурное развлечение «Весёлые поросята» фотоотчёт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Физкультурное развлечение «Весёлые поросята» фототоотчёт</dc:title>
  <dc:creator>я</dc:creator>
  <cp:lastModifiedBy>Ildar</cp:lastModifiedBy>
  <cp:revision>14</cp:revision>
  <dcterms:created xsi:type="dcterms:W3CDTF">2015-01-29T05:24:06Z</dcterms:created>
  <dcterms:modified xsi:type="dcterms:W3CDTF">2015-10-10T15:38:33Z</dcterms:modified>
</cp:coreProperties>
</file>