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73" r:id="rId3"/>
    <p:sldId id="272" r:id="rId4"/>
    <p:sldId id="259" r:id="rId5"/>
    <p:sldId id="274" r:id="rId6"/>
    <p:sldId id="280" r:id="rId7"/>
    <p:sldId id="27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4A25"/>
    <a:srgbClr val="2F733A"/>
    <a:srgbClr val="920000"/>
    <a:srgbClr val="36321E"/>
    <a:srgbClr val="2D4151"/>
    <a:srgbClr val="22522A"/>
    <a:srgbClr val="5882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77" d="100"/>
          <a:sy n="77" d="100"/>
        </p:scale>
        <p:origin x="-116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889F70-A674-4F97-AFF5-86C31D2A7FA5}" type="datetimeFigureOut">
              <a:rPr lang="ru-RU" smtClean="0"/>
              <a:pPr/>
              <a:t>03.10.2015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6804E9-32D0-48EE-A0BA-87ECE2B583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819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6804E9-32D0-48EE-A0BA-87ECE2B58333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11451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6804E9-32D0-48EE-A0BA-87ECE2B5833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11451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6804E9-32D0-48EE-A0BA-87ECE2B5833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11451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6804E9-32D0-48EE-A0BA-87ECE2B5833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11451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6804E9-32D0-48EE-A0BA-87ECE2B58333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11451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6804E9-32D0-48EE-A0BA-87ECE2B58333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11451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6804E9-32D0-48EE-A0BA-87ECE2B5833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1145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1" y="0"/>
            <a:ext cx="9140749" cy="6843496"/>
          </a:xfrm>
          <a:prstGeom prst="rect">
            <a:avLst/>
          </a:prstGeom>
          <a:effectLst>
            <a:glow rad="127000">
              <a:schemeClr val="accent1"/>
            </a:glow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714356"/>
            <a:ext cx="8929718" cy="5357850"/>
          </a:xfrm>
        </p:spPr>
        <p:txBody>
          <a:bodyPr>
            <a:noAutofit/>
          </a:bodyPr>
          <a:lstStyle/>
          <a:p>
            <a:r>
              <a:rPr lang="ru-RU" sz="1600" i="1" dirty="0" smtClean="0">
                <a:solidFill>
                  <a:srgbClr val="0000CC"/>
                </a:solidFill>
                <a:latin typeface="Comic Sans MS" pitchFamily="66" charset="0"/>
              </a:rPr>
              <a:t/>
            </a:r>
            <a:br>
              <a:rPr lang="ru-RU" sz="1600" i="1" dirty="0" smtClean="0">
                <a:solidFill>
                  <a:srgbClr val="0000CC"/>
                </a:solidFill>
                <a:latin typeface="Comic Sans MS" pitchFamily="66" charset="0"/>
              </a:rPr>
            </a:br>
            <a:r>
              <a:rPr lang="ru-RU" sz="1600" i="1" dirty="0" smtClean="0">
                <a:solidFill>
                  <a:srgbClr val="0000CC"/>
                </a:solidFill>
                <a:latin typeface="Comic Sans MS" pitchFamily="66" charset="0"/>
              </a:rPr>
              <a:t/>
            </a:r>
            <a:br>
              <a:rPr lang="ru-RU" sz="1600" i="1" dirty="0" smtClean="0">
                <a:solidFill>
                  <a:srgbClr val="0000CC"/>
                </a:solidFill>
                <a:latin typeface="Comic Sans MS" pitchFamily="66" charset="0"/>
              </a:rPr>
            </a:br>
            <a:r>
              <a:rPr lang="ru-RU" sz="1600" i="1" dirty="0" smtClean="0">
                <a:solidFill>
                  <a:srgbClr val="0000CC"/>
                </a:solidFill>
                <a:latin typeface="Comic Sans MS" pitchFamily="66" charset="0"/>
              </a:rPr>
              <a:t/>
            </a:r>
            <a:br>
              <a:rPr lang="ru-RU" sz="1600" i="1" dirty="0" smtClean="0">
                <a:solidFill>
                  <a:srgbClr val="0000CC"/>
                </a:solidFill>
                <a:latin typeface="Comic Sans MS" pitchFamily="66" charset="0"/>
              </a:rPr>
            </a:br>
            <a:r>
              <a:rPr lang="ru-RU" sz="1600" i="1" dirty="0" smtClean="0">
                <a:solidFill>
                  <a:srgbClr val="DA0000"/>
                </a:solidFill>
                <a:latin typeface="Cambria" pitchFamily="18" charset="0"/>
                <a:cs typeface="BrowalliaUPC" pitchFamily="34" charset="-34"/>
              </a:rPr>
              <a:t/>
            </a:r>
            <a:br>
              <a:rPr lang="ru-RU" sz="1600" i="1" dirty="0" smtClean="0">
                <a:solidFill>
                  <a:srgbClr val="DA0000"/>
                </a:solidFill>
                <a:latin typeface="Cambria" pitchFamily="18" charset="0"/>
                <a:cs typeface="BrowalliaUPC" pitchFamily="34" charset="-34"/>
              </a:rPr>
            </a:br>
            <a:r>
              <a:rPr lang="ru-RU" sz="5400" b="1" i="1" dirty="0" smtClean="0">
                <a:solidFill>
                  <a:srgbClr val="920000"/>
                </a:solidFill>
                <a:latin typeface="Cambria" pitchFamily="18" charset="0"/>
                <a:cs typeface="BrowalliaUPC" pitchFamily="34" charset="-34"/>
              </a:rPr>
              <a:t>Без печи не поешь калачи</a:t>
            </a:r>
            <a:br>
              <a:rPr lang="ru-RU" sz="5400" b="1" i="1" dirty="0" smtClean="0">
                <a:solidFill>
                  <a:srgbClr val="920000"/>
                </a:solidFill>
                <a:latin typeface="Cambria" pitchFamily="18" charset="0"/>
                <a:cs typeface="BrowalliaUPC" pitchFamily="34" charset="-34"/>
              </a:rPr>
            </a:br>
            <a:r>
              <a:rPr lang="ru-RU" sz="2000" b="1" i="1" dirty="0" smtClean="0">
                <a:solidFill>
                  <a:srgbClr val="2D4151"/>
                </a:solidFill>
                <a:latin typeface="Comic Sans MS" pitchFamily="66" charset="0"/>
              </a:rPr>
              <a:t>для детей старшего дошкольного возраста.</a:t>
            </a:r>
            <a:br>
              <a:rPr lang="ru-RU" sz="2000" b="1" i="1" dirty="0" smtClean="0">
                <a:solidFill>
                  <a:srgbClr val="2D4151"/>
                </a:solidFill>
                <a:latin typeface="Comic Sans MS" pitchFamily="66" charset="0"/>
              </a:rPr>
            </a:br>
            <a:r>
              <a:rPr lang="ru-RU" sz="2000" b="1" i="1" dirty="0" smtClean="0">
                <a:solidFill>
                  <a:srgbClr val="2D4151"/>
                </a:solidFill>
                <a:latin typeface="Comic Sans MS" pitchFamily="66" charset="0"/>
              </a:rPr>
              <a:t/>
            </a:r>
            <a:br>
              <a:rPr lang="ru-RU" sz="2000" b="1" i="1" dirty="0" smtClean="0">
                <a:solidFill>
                  <a:srgbClr val="2D4151"/>
                </a:solidFill>
                <a:latin typeface="Comic Sans MS" pitchFamily="66" charset="0"/>
              </a:rPr>
            </a:br>
            <a:r>
              <a:rPr lang="ru-RU" sz="2000" b="1" i="1" dirty="0" smtClean="0">
                <a:solidFill>
                  <a:srgbClr val="2D4151"/>
                </a:solidFill>
                <a:latin typeface="Comic Sans MS" pitchFamily="66" charset="0"/>
              </a:rPr>
              <a:t/>
            </a:r>
            <a:br>
              <a:rPr lang="ru-RU" sz="2000" b="1" i="1" dirty="0" smtClean="0">
                <a:solidFill>
                  <a:srgbClr val="2D4151"/>
                </a:solidFill>
                <a:latin typeface="Comic Sans MS" pitchFamily="66" charset="0"/>
              </a:rPr>
            </a:br>
            <a:r>
              <a:rPr lang="ru-RU" sz="2000" b="1" i="1" dirty="0" smtClean="0">
                <a:solidFill>
                  <a:srgbClr val="2D4151"/>
                </a:solidFill>
                <a:latin typeface="Comic Sans MS" pitchFamily="66" charset="0"/>
              </a:rPr>
              <a:t/>
            </a:r>
            <a:br>
              <a:rPr lang="ru-RU" sz="2000" b="1" i="1" dirty="0" smtClean="0">
                <a:solidFill>
                  <a:srgbClr val="2D4151"/>
                </a:solidFill>
                <a:latin typeface="Comic Sans MS" pitchFamily="66" charset="0"/>
              </a:rPr>
            </a:br>
            <a:r>
              <a:rPr lang="ru-RU" sz="2000" b="1" i="1" dirty="0" smtClean="0">
                <a:solidFill>
                  <a:srgbClr val="2D4151"/>
                </a:solidFill>
                <a:latin typeface="Comic Sans MS" pitchFamily="66" charset="0"/>
              </a:rPr>
              <a:t/>
            </a:r>
            <a:br>
              <a:rPr lang="ru-RU" sz="2000" b="1" i="1" dirty="0" smtClean="0">
                <a:solidFill>
                  <a:srgbClr val="2D4151"/>
                </a:solidFill>
                <a:latin typeface="Comic Sans MS" pitchFamily="66" charset="0"/>
              </a:rPr>
            </a:br>
            <a:r>
              <a:rPr lang="ru-RU" sz="2000" b="1" i="1" dirty="0" smtClean="0">
                <a:solidFill>
                  <a:srgbClr val="2D4151"/>
                </a:solidFill>
                <a:latin typeface="Comic Sans MS" pitchFamily="66" charset="0"/>
              </a:rPr>
              <a:t/>
            </a:r>
            <a:br>
              <a:rPr lang="ru-RU" sz="2000" b="1" i="1" dirty="0" smtClean="0">
                <a:solidFill>
                  <a:srgbClr val="2D4151"/>
                </a:solidFill>
                <a:latin typeface="Comic Sans MS" pitchFamily="66" charset="0"/>
              </a:rPr>
            </a:br>
            <a:r>
              <a:rPr lang="ru-RU" sz="2000" b="1" i="1" dirty="0" smtClean="0">
                <a:solidFill>
                  <a:srgbClr val="2D4151"/>
                </a:solidFill>
                <a:latin typeface="Comic Sans MS" pitchFamily="66" charset="0"/>
              </a:rPr>
              <a:t>Подготовила </a:t>
            </a:r>
            <a:r>
              <a:rPr lang="ru-RU" sz="2000" b="1" i="1" smtClean="0">
                <a:solidFill>
                  <a:srgbClr val="2D4151"/>
                </a:solidFill>
                <a:latin typeface="Comic Sans MS" pitchFamily="66" charset="0"/>
              </a:rPr>
              <a:t>воспитатель Быкова Т.М.</a:t>
            </a:r>
            <a:r>
              <a:rPr lang="ru-RU" sz="1600" i="1" dirty="0" smtClean="0">
                <a:solidFill>
                  <a:srgbClr val="0000CC"/>
                </a:solidFill>
                <a:latin typeface="Comic Sans MS" pitchFamily="66" charset="0"/>
              </a:rPr>
              <a:t/>
            </a:r>
            <a:br>
              <a:rPr lang="ru-RU" sz="1600" i="1" dirty="0" smtClean="0">
                <a:solidFill>
                  <a:srgbClr val="0000CC"/>
                </a:solidFill>
                <a:latin typeface="Comic Sans MS" pitchFamily="66" charset="0"/>
              </a:rPr>
            </a:br>
            <a:r>
              <a:rPr lang="ru-RU" sz="1600" i="1" dirty="0" smtClean="0">
                <a:solidFill>
                  <a:srgbClr val="0000CC"/>
                </a:solidFill>
                <a:latin typeface="Comic Sans MS" pitchFamily="66" charset="0"/>
              </a:rPr>
              <a:t/>
            </a:r>
            <a:br>
              <a:rPr lang="ru-RU" sz="1600" i="1" dirty="0" smtClean="0">
                <a:solidFill>
                  <a:srgbClr val="0000CC"/>
                </a:solidFill>
                <a:latin typeface="Comic Sans MS" pitchFamily="66" charset="0"/>
              </a:rPr>
            </a:br>
            <a:r>
              <a:rPr lang="ru-RU" sz="1600" i="1" dirty="0" smtClean="0">
                <a:solidFill>
                  <a:srgbClr val="0000CC"/>
                </a:solidFill>
                <a:latin typeface="Comic Sans MS" pitchFamily="66" charset="0"/>
              </a:rPr>
              <a:t/>
            </a:r>
            <a:br>
              <a:rPr lang="ru-RU" sz="1600" i="1" dirty="0" smtClean="0">
                <a:solidFill>
                  <a:srgbClr val="0000CC"/>
                </a:solidFill>
                <a:latin typeface="Comic Sans MS" pitchFamily="66" charset="0"/>
              </a:rPr>
            </a:br>
            <a:r>
              <a:rPr lang="ru-RU" sz="1600" i="1" dirty="0" smtClean="0">
                <a:solidFill>
                  <a:srgbClr val="0000CC"/>
                </a:solidFill>
                <a:latin typeface="Comic Sans MS" pitchFamily="66" charset="0"/>
              </a:rPr>
              <a:t/>
            </a:r>
            <a:br>
              <a:rPr lang="ru-RU" sz="1600" i="1" dirty="0" smtClean="0">
                <a:solidFill>
                  <a:srgbClr val="0000CC"/>
                </a:solidFill>
                <a:latin typeface="Comic Sans MS" pitchFamily="66" charset="0"/>
              </a:rPr>
            </a:br>
            <a:r>
              <a:rPr lang="ru-RU" sz="1600" i="1" dirty="0" smtClean="0">
                <a:solidFill>
                  <a:srgbClr val="0000CC"/>
                </a:solidFill>
                <a:latin typeface="Comic Sans MS" pitchFamily="66" charset="0"/>
              </a:rPr>
              <a:t/>
            </a:r>
            <a:br>
              <a:rPr lang="ru-RU" sz="1600" i="1" dirty="0" smtClean="0">
                <a:solidFill>
                  <a:srgbClr val="0000CC"/>
                </a:solidFill>
                <a:latin typeface="Comic Sans MS" pitchFamily="66" charset="0"/>
              </a:rPr>
            </a:br>
            <a:r>
              <a:rPr lang="ru-RU" sz="1600" i="1" dirty="0" smtClean="0">
                <a:solidFill>
                  <a:srgbClr val="0000CC"/>
                </a:solidFill>
                <a:latin typeface="Comic Sans MS" pitchFamily="66" charset="0"/>
              </a:rPr>
              <a:t/>
            </a:r>
            <a:br>
              <a:rPr lang="ru-RU" sz="1600" i="1" dirty="0" smtClean="0">
                <a:solidFill>
                  <a:srgbClr val="0000CC"/>
                </a:solidFill>
                <a:latin typeface="Comic Sans MS" pitchFamily="66" charset="0"/>
              </a:rPr>
            </a:br>
            <a:r>
              <a:rPr lang="ru-RU" sz="1600" i="1" dirty="0" smtClean="0">
                <a:solidFill>
                  <a:srgbClr val="0000CC"/>
                </a:solidFill>
                <a:latin typeface="Comic Sans MS" pitchFamily="66" charset="0"/>
              </a:rPr>
              <a:t/>
            </a:r>
            <a:br>
              <a:rPr lang="ru-RU" sz="1600" i="1" dirty="0" smtClean="0">
                <a:solidFill>
                  <a:srgbClr val="0000CC"/>
                </a:solidFill>
                <a:latin typeface="Comic Sans MS" pitchFamily="66" charset="0"/>
              </a:rPr>
            </a:br>
            <a:r>
              <a:rPr lang="ru-RU" sz="1600" i="1" dirty="0" smtClean="0">
                <a:solidFill>
                  <a:srgbClr val="36321E"/>
                </a:solidFill>
                <a:latin typeface="Comic Sans MS" pitchFamily="66" charset="0"/>
              </a:rPr>
              <a:t>.</a:t>
            </a:r>
            <a:endParaRPr lang="ru-RU" sz="1600" b="1" i="1" dirty="0">
              <a:solidFill>
                <a:srgbClr val="36321E"/>
              </a:solidFill>
              <a:latin typeface="Comic Sans MS" pitchFamily="66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7615"/>
            <a:ext cx="4946662" cy="610385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0007" y="6247615"/>
            <a:ext cx="4693993" cy="610601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14720"/>
            <a:ext cx="4693993" cy="610601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450006" y="14721"/>
            <a:ext cx="4693993" cy="610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745852"/>
      </p:ext>
    </p:extLst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618" y="29258"/>
            <a:ext cx="9140749" cy="6843496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7615"/>
            <a:ext cx="4946662" cy="610385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0007" y="6247615"/>
            <a:ext cx="4693993" cy="610601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14720"/>
            <a:ext cx="4693993" cy="610601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450006" y="14721"/>
            <a:ext cx="4693993" cy="610601"/>
          </a:xfrm>
          <a:prstGeom prst="rect">
            <a:avLst/>
          </a:prstGeom>
        </p:spPr>
      </p:pic>
      <p:pic>
        <p:nvPicPr>
          <p:cNvPr id="9" name="Picture 2" descr="F:\Патриот конкурс 2012 г\94939241_large_D4ZFPIuZxvI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764704"/>
            <a:ext cx="7488832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7014198"/>
      </p:ext>
    </p:extLst>
  </p:cSld>
  <p:clrMapOvr>
    <a:masterClrMapping/>
  </p:clrMapOvr>
  <p:transition advClick="0" advTm="7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0" y="14721"/>
            <a:ext cx="9140749" cy="6843496"/>
          </a:xfrm>
          <a:prstGeom prst="rect">
            <a:avLst/>
          </a:prstGeom>
          <a:effectLst>
            <a:glow rad="127000">
              <a:schemeClr val="accent1"/>
            </a:glow>
          </a:effec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7615"/>
            <a:ext cx="4946662" cy="610385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0007" y="6247615"/>
            <a:ext cx="4693993" cy="610601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14720"/>
            <a:ext cx="4693993" cy="610601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450006" y="14721"/>
            <a:ext cx="4693993" cy="61060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4693992" y="1340768"/>
            <a:ext cx="3078407" cy="151482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sz="4000" b="1" i="1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/>
            </a:r>
            <a:br>
              <a:rPr lang="ru-RU" sz="4000" b="1" i="1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</a:br>
            <a:r>
              <a:rPr lang="ru-RU" sz="3100" b="1" i="1" dirty="0" smtClean="0">
                <a:solidFill>
                  <a:srgbClr val="920000"/>
                </a:solidFill>
                <a:latin typeface="Comic Sans MS" pitchFamily="66" charset="0"/>
              </a:rPr>
              <a:t/>
            </a:r>
            <a:br>
              <a:rPr lang="ru-RU" sz="3100" b="1" i="1" dirty="0" smtClean="0">
                <a:solidFill>
                  <a:srgbClr val="920000"/>
                </a:solidFill>
                <a:latin typeface="Comic Sans MS" pitchFamily="66" charset="0"/>
              </a:rPr>
            </a:br>
            <a:endParaRPr lang="ru-RU" sz="3100" b="1" i="1" dirty="0">
              <a:solidFill>
                <a:srgbClr val="920000"/>
              </a:solidFill>
              <a:latin typeface="Comic Sans MS" pitchFamily="66" charset="0"/>
            </a:endParaRPr>
          </a:p>
        </p:txBody>
      </p:sp>
      <p:pic>
        <p:nvPicPr>
          <p:cNvPr id="9" name="Picture 2" descr="F:\Патриот конкурс 2012 г\109161452_large_Russkaya_izba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765" y="625323"/>
            <a:ext cx="7496389" cy="5622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1745852"/>
      </p:ext>
    </p:extLst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618" y="29258"/>
            <a:ext cx="9140749" cy="6843496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7615"/>
            <a:ext cx="4946662" cy="610385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0007" y="6247615"/>
            <a:ext cx="4693993" cy="610601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14720"/>
            <a:ext cx="4693993" cy="610601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450006" y="14721"/>
            <a:ext cx="4693993" cy="610601"/>
          </a:xfrm>
          <a:prstGeom prst="rect">
            <a:avLst/>
          </a:prstGeom>
        </p:spPr>
      </p:pic>
      <p:pic>
        <p:nvPicPr>
          <p:cNvPr id="1026" name="Picture 2" descr="F:\Патриот конкурс 2012 г\433822_1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93506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2876471"/>
      </p:ext>
    </p:extLst>
  </p:cSld>
  <p:clrMapOvr>
    <a:masterClrMapping/>
  </p:clrMapOvr>
  <p:transition advClick="0" advTm="7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618" y="29258"/>
            <a:ext cx="9140749" cy="6843496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7615"/>
            <a:ext cx="4946662" cy="610385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0007" y="6247615"/>
            <a:ext cx="4693993" cy="610601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14720"/>
            <a:ext cx="4693993" cy="610601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450006" y="14721"/>
            <a:ext cx="4693993" cy="610601"/>
          </a:xfrm>
          <a:prstGeom prst="rect">
            <a:avLst/>
          </a:prstGeom>
        </p:spPr>
      </p:pic>
      <p:pic>
        <p:nvPicPr>
          <p:cNvPr id="2050" name="Picture 2" descr="F:\Патриот конкурс 2012 г\536761_html_4459cccf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5322"/>
            <a:ext cx="8820472" cy="5756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7014198"/>
      </p:ext>
    </p:extLst>
  </p:cSld>
  <p:clrMapOvr>
    <a:masterClrMapping/>
  </p:clrMapOvr>
  <p:transition advClick="0" advTm="7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618" y="29258"/>
            <a:ext cx="9140749" cy="6843496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7615"/>
            <a:ext cx="4946662" cy="610385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0007" y="6247615"/>
            <a:ext cx="4693993" cy="610601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14720"/>
            <a:ext cx="4693993" cy="610601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450006" y="14721"/>
            <a:ext cx="4693993" cy="610601"/>
          </a:xfrm>
          <a:prstGeom prst="rect">
            <a:avLst/>
          </a:prstGeom>
        </p:spPr>
      </p:pic>
      <p:pic>
        <p:nvPicPr>
          <p:cNvPr id="3074" name="Picture 2" descr="F:\Патриот конкурс 2012 г\47129355_Okonesh_1b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79718"/>
            <a:ext cx="7344816" cy="5698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4310397"/>
      </p:ext>
    </p:extLst>
  </p:cSld>
  <p:clrMapOvr>
    <a:masterClrMapping/>
  </p:clrMapOvr>
  <p:transition advClick="0" advTm="7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618" y="29258"/>
            <a:ext cx="9140749" cy="6843496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7615"/>
            <a:ext cx="4946662" cy="610385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0007" y="6247615"/>
            <a:ext cx="4693993" cy="610601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14720"/>
            <a:ext cx="4693993" cy="610601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450006" y="14721"/>
            <a:ext cx="4693993" cy="610601"/>
          </a:xfrm>
          <a:prstGeom prst="rect">
            <a:avLst/>
          </a:prstGeom>
        </p:spPr>
      </p:pic>
      <p:pic>
        <p:nvPicPr>
          <p:cNvPr id="4098" name="Picture 2" descr="F:\Патриот конкурс 2012 г\76966775_4335778_imgB_asp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09926"/>
            <a:ext cx="7848872" cy="5637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4310397"/>
      </p:ext>
    </p:extLst>
  </p:cSld>
  <p:clrMapOvr>
    <a:masterClrMapping/>
  </p:clrMapOvr>
  <p:transition advClick="0" advTm="7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770</TotalTime>
  <Words>7</Words>
  <Application>Microsoft Office PowerPoint</Application>
  <PresentationFormat>Экран (4:3)</PresentationFormat>
  <Paragraphs>9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   Без печи не поешь калачи для детей старшего дошкольного возраста.      Подготовила воспитатель Быкова Т.М.       .</vt:lpstr>
      <vt:lpstr>Презентация PowerPoint</vt:lpstr>
      <vt:lpstr> 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</dc:creator>
  <cp:lastModifiedBy>Елена</cp:lastModifiedBy>
  <cp:revision>44</cp:revision>
  <dcterms:created xsi:type="dcterms:W3CDTF">2013-02-03T10:26:45Z</dcterms:created>
  <dcterms:modified xsi:type="dcterms:W3CDTF">2015-10-03T19:23:17Z</dcterms:modified>
</cp:coreProperties>
</file>