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58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C5-4C9B-4883-8A65-0CB840AD2791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37E9B-52FF-45C0-A3FF-A2F38A424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+mn-lt"/>
              </a:rPr>
              <a:t>Речевой материал для автоматизации звука </a:t>
            </a:r>
            <a:r>
              <a:rPr lang="ru-RU" sz="3600" b="1" dirty="0" err="1" smtClean="0">
                <a:solidFill>
                  <a:srgbClr val="7030A0"/>
                </a:solidFill>
                <a:latin typeface="+mn-lt"/>
              </a:rPr>
              <a:t>ш</a:t>
            </a:r>
            <a:endParaRPr lang="ru-RU" sz="36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(по русским мультфильмам</a:t>
            </a:r>
            <a:r>
              <a:rPr lang="ru-RU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Подготовила: учитель-логопед  Климович Валентина Витальевна,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Амурская обл., п.Магдагачи, МДОБУ </a:t>
            </a:r>
            <a:r>
              <a:rPr lang="ru-RU" sz="2800" dirty="0" err="1" smtClean="0">
                <a:solidFill>
                  <a:srgbClr val="002060"/>
                </a:solidFill>
              </a:rPr>
              <a:t>д</a:t>
            </a:r>
            <a:r>
              <a:rPr lang="ru-RU" sz="2800" dirty="0" smtClean="0">
                <a:solidFill>
                  <a:srgbClr val="002060"/>
                </a:solidFill>
              </a:rPr>
              <a:t>/с «Солнышко»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Поют частушки бабки </a:t>
            </a:r>
            <a:r>
              <a:rPr lang="ru-RU" dirty="0" err="1" smtClean="0"/>
              <a:t>Ёжки</a:t>
            </a:r>
            <a:endParaRPr lang="ru-RU" dirty="0"/>
          </a:p>
        </p:txBody>
      </p:sp>
      <p:pic>
        <p:nvPicPr>
          <p:cNvPr id="4" name="Содержимое 3" descr="бабки еж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786741" cy="50720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Маша кушает кашу</a:t>
            </a:r>
            <a:endParaRPr lang="ru-RU" dirty="0"/>
          </a:p>
        </p:txBody>
      </p:sp>
      <p:pic>
        <p:nvPicPr>
          <p:cNvPr id="4" name="Содержимое 3" descr="маша кушает кашу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92961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Шарик дрессирует Гаврюшу</a:t>
            </a:r>
            <a:endParaRPr lang="ru-RU" dirty="0"/>
          </a:p>
        </p:txBody>
      </p:sp>
      <p:pic>
        <p:nvPicPr>
          <p:cNvPr id="4" name="Содержимое 3" descr="шарик и гаврюш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858180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Антошка, Антошка, пойдем копать картошку</a:t>
            </a:r>
            <a:endParaRPr lang="ru-RU" dirty="0"/>
          </a:p>
        </p:txBody>
      </p:sp>
      <p:pic>
        <p:nvPicPr>
          <p:cNvPr id="4" name="Содержимое 3" descr="антошка пойдем копать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00200"/>
            <a:ext cx="7786741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Зайчишка - хвастунишка</a:t>
            </a:r>
            <a:endParaRPr lang="ru-RU" dirty="0"/>
          </a:p>
        </p:txBody>
      </p:sp>
      <p:pic>
        <p:nvPicPr>
          <p:cNvPr id="4" name="Содержимое 3" descr="заяц хваста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7429552" cy="521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Избушка на курьих ножках</a:t>
            </a:r>
            <a:endParaRPr lang="ru-RU" dirty="0"/>
          </a:p>
        </p:txBody>
      </p:sp>
      <p:pic>
        <p:nvPicPr>
          <p:cNvPr id="4" name="Содержимое 3" descr="избушка на курьи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28736"/>
            <a:ext cx="714380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Чебурашки</a:t>
            </a:r>
            <a:r>
              <a:rPr lang="ru-RU" dirty="0" smtClean="0"/>
              <a:t> ромашка</a:t>
            </a:r>
            <a:endParaRPr lang="ru-RU" dirty="0"/>
          </a:p>
        </p:txBody>
      </p:sp>
      <p:pic>
        <p:nvPicPr>
          <p:cNvPr id="4" name="Содержимое 3" descr="чебурашк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6500858" cy="5214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Крошка, крошка </a:t>
            </a:r>
            <a:r>
              <a:rPr lang="ru-RU" dirty="0" err="1" smtClean="0"/>
              <a:t>Капитошка</a:t>
            </a:r>
            <a:endParaRPr lang="ru-RU" dirty="0"/>
          </a:p>
        </p:txBody>
      </p:sp>
      <p:pic>
        <p:nvPicPr>
          <p:cNvPr id="4" name="Содержимое 3" descr="крошка капито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858180" cy="4883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Иванушки лошадка</a:t>
            </a:r>
            <a:endParaRPr lang="ru-RU" dirty="0"/>
          </a:p>
        </p:txBody>
      </p:sp>
      <p:pic>
        <p:nvPicPr>
          <p:cNvPr id="4" name="Содержимое 3" descr="у иванушки лошадка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43050"/>
            <a:ext cx="7286676" cy="47149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Мишка пьет чай из чашки</a:t>
            </a:r>
            <a:endParaRPr lang="ru-RU" dirty="0"/>
          </a:p>
        </p:txBody>
      </p:sp>
      <p:pic>
        <p:nvPicPr>
          <p:cNvPr id="4" name="Содержимое 3" descr="мишка пьет ча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715303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 мышка качает мышонка</a:t>
            </a:r>
            <a:endParaRPr lang="ru-RU" dirty="0"/>
          </a:p>
        </p:txBody>
      </p:sp>
      <p:pic>
        <p:nvPicPr>
          <p:cNvPr id="4" name="Содержимое 3" descr="мышон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750099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Петушок, петушок, золотой гребешок</a:t>
            </a:r>
            <a:endParaRPr lang="ru-RU" dirty="0"/>
          </a:p>
        </p:txBody>
      </p:sp>
      <p:pic>
        <p:nvPicPr>
          <p:cNvPr id="4" name="Содержимое 3" descr="петуш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7858180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Кеша любит вишню</a:t>
            </a:r>
            <a:endParaRPr lang="ru-RU" dirty="0"/>
          </a:p>
        </p:txBody>
      </p:sp>
      <p:pic>
        <p:nvPicPr>
          <p:cNvPr id="4" name="Содержимое 3" descr="кеша ест вишн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858180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Хороша у </a:t>
            </a:r>
            <a:r>
              <a:rPr lang="ru-RU" dirty="0" err="1" smtClean="0"/>
              <a:t>заюшки</a:t>
            </a:r>
            <a:r>
              <a:rPr lang="ru-RU" dirty="0" smtClean="0"/>
              <a:t> избушка</a:t>
            </a:r>
            <a:endParaRPr lang="ru-RU" dirty="0"/>
          </a:p>
        </p:txBody>
      </p:sp>
      <p:pic>
        <p:nvPicPr>
          <p:cNvPr id="4" name="Содержимое 3" descr="заюшкина избу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7286676" cy="500065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</TotalTime>
  <Words>84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Речевой материал для автоматизации звука ш</vt:lpstr>
      <vt:lpstr>У Чебурашки ромашка</vt:lpstr>
      <vt:lpstr>Крошка, крошка Капитошка</vt:lpstr>
      <vt:lpstr>У Иванушки лошадка</vt:lpstr>
      <vt:lpstr>Мишка пьет чай из чашки</vt:lpstr>
      <vt:lpstr>Мама мышка качает мышонка</vt:lpstr>
      <vt:lpstr>Петушок, петушок, золотой гребешок</vt:lpstr>
      <vt:lpstr>Кеша любит вишню</vt:lpstr>
      <vt:lpstr>Хороша у заюшки избушка</vt:lpstr>
      <vt:lpstr>Поют частушки бабки Ёжки</vt:lpstr>
      <vt:lpstr>Маша кушает кашу</vt:lpstr>
      <vt:lpstr>Шарик дрессирует Гаврюшу</vt:lpstr>
      <vt:lpstr>Антошка, Антошка, пойдем копать картошку</vt:lpstr>
      <vt:lpstr>Зайчишка - хвастунишка</vt:lpstr>
      <vt:lpstr>Избушка на курьих ножках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Речевой материал для автоматизации звука ш</dc:title>
  <dc:creator>Admin</dc:creator>
  <cp:lastModifiedBy>Admin</cp:lastModifiedBy>
  <cp:revision>6</cp:revision>
  <dcterms:created xsi:type="dcterms:W3CDTF">2014-10-13T12:27:37Z</dcterms:created>
  <dcterms:modified xsi:type="dcterms:W3CDTF">2014-10-14T08:45:14Z</dcterms:modified>
</cp:coreProperties>
</file>