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2" r:id="rId4"/>
    <p:sldId id="259" r:id="rId5"/>
    <p:sldId id="274" r:id="rId6"/>
    <p:sldId id="280" r:id="rId7"/>
    <p:sldId id="27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A25"/>
    <a:srgbClr val="2F733A"/>
    <a:srgbClr val="920000"/>
    <a:srgbClr val="36321E"/>
    <a:srgbClr val="2D4151"/>
    <a:srgbClr val="22522A"/>
    <a:srgbClr val="5882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89F70-A674-4F97-AFF5-86C31D2A7FA5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804E9-32D0-48EE-A0BA-87ECE2B58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19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804E9-32D0-48EE-A0BA-87ECE2B5833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45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804E9-32D0-48EE-A0BA-87ECE2B5833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4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804E9-32D0-48EE-A0BA-87ECE2B5833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45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804E9-32D0-48EE-A0BA-87ECE2B5833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4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804E9-32D0-48EE-A0BA-87ECE2B5833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45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804E9-32D0-48EE-A0BA-87ECE2B5833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45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804E9-32D0-48EE-A0BA-87ECE2B5833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4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" y="0"/>
            <a:ext cx="9140749" cy="6843496"/>
          </a:xfrm>
          <a:prstGeom prst="rect">
            <a:avLst/>
          </a:prstGeom>
          <a:effectLst>
            <a:glow rad="127000">
              <a:schemeClr val="accent1"/>
            </a:glo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714356"/>
            <a:ext cx="8929718" cy="5357850"/>
          </a:xfrm>
        </p:spPr>
        <p:txBody>
          <a:bodyPr>
            <a:noAutofit/>
          </a:bodyPr>
          <a:lstStyle/>
          <a:p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DA0000"/>
                </a:solidFill>
                <a:latin typeface="Cambria" pitchFamily="18" charset="0"/>
                <a:cs typeface="BrowalliaUPC" pitchFamily="34" charset="-34"/>
              </a:rPr>
              <a:t/>
            </a:r>
            <a:br>
              <a:rPr lang="ru-RU" sz="1600" i="1" dirty="0" smtClean="0">
                <a:solidFill>
                  <a:srgbClr val="DA0000"/>
                </a:solidFill>
                <a:latin typeface="Cambria" pitchFamily="18" charset="0"/>
                <a:cs typeface="BrowalliaUPC" pitchFamily="34" charset="-34"/>
              </a:rPr>
            </a:br>
            <a:r>
              <a:rPr lang="ru-RU" sz="5400" b="1" i="1" dirty="0" smtClean="0">
                <a:solidFill>
                  <a:srgbClr val="920000"/>
                </a:solidFill>
                <a:latin typeface="Cambria" pitchFamily="18" charset="0"/>
                <a:cs typeface="BrowalliaUPC" pitchFamily="34" charset="-34"/>
              </a:rPr>
              <a:t>Без печи не поешь калачи</a:t>
            </a:r>
            <a:br>
              <a:rPr lang="ru-RU" sz="5400" b="1" i="1" dirty="0" smtClean="0">
                <a:solidFill>
                  <a:srgbClr val="920000"/>
                </a:solidFill>
                <a:latin typeface="Cambria" pitchFamily="18" charset="0"/>
                <a:cs typeface="BrowalliaUPC" pitchFamily="34" charset="-34"/>
              </a:rPr>
            </a:br>
            <a: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  <a:t>для детей старшего дошкольного возраста.</a:t>
            </a:r>
            <a:b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</a:br>
            <a: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  <a:t/>
            </a:r>
            <a:b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</a:br>
            <a: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  <a:t/>
            </a:r>
            <a:b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</a:br>
            <a: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  <a:t/>
            </a:r>
            <a:b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</a:br>
            <a: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  <a:t/>
            </a:r>
            <a:b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</a:br>
            <a: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  <a:t/>
            </a:r>
            <a:b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</a:br>
            <a:r>
              <a:rPr lang="ru-RU" sz="2000" b="1" i="1" dirty="0" smtClean="0">
                <a:solidFill>
                  <a:srgbClr val="2D4151"/>
                </a:solidFill>
                <a:latin typeface="Comic Sans MS" pitchFamily="66" charset="0"/>
              </a:rPr>
              <a:t>Подготовила </a:t>
            </a:r>
            <a:r>
              <a:rPr lang="ru-RU" sz="2000" b="1" i="1" smtClean="0">
                <a:solidFill>
                  <a:srgbClr val="2D4151"/>
                </a:solidFill>
                <a:latin typeface="Comic Sans MS" pitchFamily="66" charset="0"/>
              </a:rPr>
              <a:t>воспитатель Быкова Т.М.</a:t>
            </a: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  <a:t/>
            </a:r>
            <a:br>
              <a:rPr lang="ru-RU" sz="1600" i="1" dirty="0" smtClean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ru-RU" sz="1600" i="1" dirty="0" smtClean="0">
                <a:solidFill>
                  <a:srgbClr val="36321E"/>
                </a:solidFill>
                <a:latin typeface="Comic Sans MS" pitchFamily="66" charset="0"/>
              </a:rPr>
              <a:t>.</a:t>
            </a:r>
            <a:endParaRPr lang="ru-RU" sz="1600" b="1" i="1" dirty="0">
              <a:solidFill>
                <a:srgbClr val="36321E"/>
              </a:solidFill>
              <a:latin typeface="Comic Sans MS" pitchFamily="66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7615"/>
            <a:ext cx="4946662" cy="610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07" y="6247615"/>
            <a:ext cx="4693993" cy="610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720"/>
            <a:ext cx="4693993" cy="6106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0006" y="14721"/>
            <a:ext cx="4693993" cy="61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45852"/>
      </p:ext>
    </p:extLst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18" y="29258"/>
            <a:ext cx="9140749" cy="68434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7615"/>
            <a:ext cx="4946662" cy="610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07" y="6247615"/>
            <a:ext cx="4693993" cy="610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720"/>
            <a:ext cx="4693993" cy="6106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0006" y="14721"/>
            <a:ext cx="4693993" cy="610601"/>
          </a:xfrm>
          <a:prstGeom prst="rect">
            <a:avLst/>
          </a:prstGeom>
        </p:spPr>
      </p:pic>
      <p:pic>
        <p:nvPicPr>
          <p:cNvPr id="9" name="Picture 2" descr="F:\Патриот конкурс 2012 г\94939241_large_D4ZFPIuZxvI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48883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014198"/>
      </p:ext>
    </p:extLst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" y="14721"/>
            <a:ext cx="9140749" cy="6843496"/>
          </a:xfrm>
          <a:prstGeom prst="rect">
            <a:avLst/>
          </a:prstGeom>
          <a:effectLst>
            <a:glow rad="127000">
              <a:schemeClr val="accent1"/>
            </a:glo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7615"/>
            <a:ext cx="4946662" cy="610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07" y="6247615"/>
            <a:ext cx="4693993" cy="610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720"/>
            <a:ext cx="4693993" cy="6106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0006" y="14721"/>
            <a:ext cx="4693993" cy="6106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93992" y="1340768"/>
            <a:ext cx="3078407" cy="15148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b="1" i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i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</a:br>
            <a:r>
              <a:rPr lang="ru-RU" sz="3100" b="1" i="1" dirty="0" smtClean="0">
                <a:solidFill>
                  <a:srgbClr val="920000"/>
                </a:solidFill>
                <a:latin typeface="Comic Sans MS" pitchFamily="66" charset="0"/>
              </a:rPr>
              <a:t/>
            </a:r>
            <a:br>
              <a:rPr lang="ru-RU" sz="3100" b="1" i="1" dirty="0" smtClean="0">
                <a:solidFill>
                  <a:srgbClr val="920000"/>
                </a:solidFill>
                <a:latin typeface="Comic Sans MS" pitchFamily="66" charset="0"/>
              </a:rPr>
            </a:br>
            <a:endParaRPr lang="ru-RU" sz="3100" b="1" i="1" dirty="0">
              <a:solidFill>
                <a:srgbClr val="920000"/>
              </a:solidFill>
              <a:latin typeface="Comic Sans MS" pitchFamily="66" charset="0"/>
            </a:endParaRPr>
          </a:p>
        </p:txBody>
      </p:sp>
      <p:pic>
        <p:nvPicPr>
          <p:cNvPr id="9" name="Picture 2" descr="F:\Патриот конкурс 2012 г\109161452_large_Russkaya_izba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65" y="625323"/>
            <a:ext cx="7496389" cy="5622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745852"/>
      </p:ext>
    </p:extLst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18" y="29258"/>
            <a:ext cx="9140749" cy="68434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7615"/>
            <a:ext cx="4946662" cy="610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07" y="6247615"/>
            <a:ext cx="4693993" cy="610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720"/>
            <a:ext cx="4693993" cy="6106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0006" y="14721"/>
            <a:ext cx="4693993" cy="610601"/>
          </a:xfrm>
          <a:prstGeom prst="rect">
            <a:avLst/>
          </a:prstGeom>
        </p:spPr>
      </p:pic>
      <p:pic>
        <p:nvPicPr>
          <p:cNvPr id="1026" name="Picture 2" descr="F:\Патриот конкурс 2012 г\433822_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93506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876471"/>
      </p:ext>
    </p:extLst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18" y="29258"/>
            <a:ext cx="9140749" cy="68434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7615"/>
            <a:ext cx="4946662" cy="610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07" y="6247615"/>
            <a:ext cx="4693993" cy="610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720"/>
            <a:ext cx="4693993" cy="6106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0006" y="14721"/>
            <a:ext cx="4693993" cy="610601"/>
          </a:xfrm>
          <a:prstGeom prst="rect">
            <a:avLst/>
          </a:prstGeom>
        </p:spPr>
      </p:pic>
      <p:pic>
        <p:nvPicPr>
          <p:cNvPr id="2050" name="Picture 2" descr="F:\Патриот конкурс 2012 г\536761_html_4459cccf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5322"/>
            <a:ext cx="8820472" cy="575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014198"/>
      </p:ext>
    </p:extLst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18" y="29258"/>
            <a:ext cx="9140749" cy="68434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7615"/>
            <a:ext cx="4946662" cy="610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07" y="6247615"/>
            <a:ext cx="4693993" cy="610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720"/>
            <a:ext cx="4693993" cy="6106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0006" y="14721"/>
            <a:ext cx="4693993" cy="610601"/>
          </a:xfrm>
          <a:prstGeom prst="rect">
            <a:avLst/>
          </a:prstGeom>
        </p:spPr>
      </p:pic>
      <p:pic>
        <p:nvPicPr>
          <p:cNvPr id="3074" name="Picture 2" descr="F:\Патриот конкурс 2012 г\47129355_Okonesh_1b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79718"/>
            <a:ext cx="7344816" cy="56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310397"/>
      </p:ext>
    </p:extLst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18" y="29258"/>
            <a:ext cx="9140749" cy="68434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7615"/>
            <a:ext cx="4946662" cy="610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07" y="6247615"/>
            <a:ext cx="4693993" cy="610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720"/>
            <a:ext cx="4693993" cy="6106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0006" y="14721"/>
            <a:ext cx="4693993" cy="610601"/>
          </a:xfrm>
          <a:prstGeom prst="rect">
            <a:avLst/>
          </a:prstGeom>
        </p:spPr>
      </p:pic>
      <p:pic>
        <p:nvPicPr>
          <p:cNvPr id="4098" name="Picture 2" descr="F:\Патриот конкурс 2012 г\76966775_4335778_imgB_asp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09926"/>
            <a:ext cx="7848872" cy="563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310397"/>
      </p:ext>
    </p:extLst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7</Words>
  <Application>Microsoft Office PowerPoint</Application>
  <PresentationFormat>Экран (4:3)</PresentationFormat>
  <Paragraphs>9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Без печи не поешь калачи для детей старшего дошкольного возраста.      Подготовила воспитатель Быкова Т.М.       .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Елена</cp:lastModifiedBy>
  <cp:revision>44</cp:revision>
  <dcterms:created xsi:type="dcterms:W3CDTF">2013-02-03T10:26:45Z</dcterms:created>
  <dcterms:modified xsi:type="dcterms:W3CDTF">2015-10-03T19:23:17Z</dcterms:modified>
</cp:coreProperties>
</file>