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3E622-F1F2-4846-B419-F75762DBA0CE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F7E0-27E7-483B-B7BB-67DB3757E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9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F7E0-27E7-483B-B7BB-67DB3757E07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3A963-787F-4F2E-99EA-5ED11FA4134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4FD9F-0CE6-42A1-8BC3-FDB0D234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3A963-787F-4F2E-99EA-5ED11FA4134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4FD9F-0CE6-42A1-8BC3-FDB0D234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3A963-787F-4F2E-99EA-5ED11FA4134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4FD9F-0CE6-42A1-8BC3-FDB0D234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3A963-787F-4F2E-99EA-5ED11FA4134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4FD9F-0CE6-42A1-8BC3-FDB0D234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3A963-787F-4F2E-99EA-5ED11FA4134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4FD9F-0CE6-42A1-8BC3-FDB0D234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3A963-787F-4F2E-99EA-5ED11FA4134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4FD9F-0CE6-42A1-8BC3-FDB0D234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3A963-787F-4F2E-99EA-5ED11FA4134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4FD9F-0CE6-42A1-8BC3-FDB0D234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3A963-787F-4F2E-99EA-5ED11FA4134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4FD9F-0CE6-42A1-8BC3-FDB0D234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3A963-787F-4F2E-99EA-5ED11FA4134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4FD9F-0CE6-42A1-8BC3-FDB0D234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3A963-787F-4F2E-99EA-5ED11FA4134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4FD9F-0CE6-42A1-8BC3-FDB0D234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3A963-787F-4F2E-99EA-5ED11FA4134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4FD9F-0CE6-42A1-8BC3-FDB0D2348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993A963-787F-4F2E-99EA-5ED11FA4134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44FD9F-0CE6-42A1-8BC3-FDB0D234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Творчество детей и воспитателей  младшей группы №1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2400" cy="914400"/>
          </a:xfrm>
        </p:spPr>
        <p:txBody>
          <a:bodyPr/>
          <a:lstStyle/>
          <a:p>
            <a:r>
              <a:rPr lang="ru-RU" dirty="0" smtClean="0"/>
              <a:t>Воспитатель 1 категории</a:t>
            </a:r>
          </a:p>
          <a:p>
            <a:r>
              <a:rPr lang="ru-RU" dirty="0" smtClean="0"/>
              <a:t>С.М. Аксенова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подвесной конструкции</a:t>
            </a:r>
            <a:endParaRPr lang="ru-RU" dirty="0"/>
          </a:p>
        </p:txBody>
      </p:sp>
      <p:pic>
        <p:nvPicPr>
          <p:cNvPr id="4" name="Содержимое 3" descr="IMG_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6" y="530225"/>
            <a:ext cx="5583766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Ладошками рисовали осенние листочки</a:t>
            </a:r>
            <a:endParaRPr lang="ru-RU" dirty="0"/>
          </a:p>
        </p:txBody>
      </p:sp>
      <p:pic>
        <p:nvPicPr>
          <p:cNvPr id="4" name="Содержимое 3" descr="IMG_82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6" y="530225"/>
            <a:ext cx="5583766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такие разные листочки получились</a:t>
            </a:r>
            <a:endParaRPr lang="ru-RU" dirty="0"/>
          </a:p>
        </p:txBody>
      </p:sp>
      <p:pic>
        <p:nvPicPr>
          <p:cNvPr id="4" name="Содержимое 3" descr="IMG_82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6" y="530225"/>
            <a:ext cx="5583766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Получилась подвесная конструкция для украшения группы</a:t>
            </a:r>
            <a:endParaRPr lang="ru-RU" dirty="0"/>
          </a:p>
        </p:txBody>
      </p:sp>
      <p:pic>
        <p:nvPicPr>
          <p:cNvPr id="4" name="Содержимое 3" descr="IMG_83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2326197" y="850268"/>
            <a:ext cx="4203575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</TotalTime>
  <Words>33</Words>
  <Application>Microsoft Office PowerPoint</Application>
  <PresentationFormat>Экран (4:3)</PresentationFormat>
  <Paragraphs>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Творчество детей и воспитателей  младшей группы №1</vt:lpstr>
      <vt:lpstr>Изготовление подвесной конструкции</vt:lpstr>
      <vt:lpstr>Ладошками рисовали осенние листочки</vt:lpstr>
      <vt:lpstr>Вот такие разные листочки получились</vt:lpstr>
      <vt:lpstr>Получилась подвесная конструкция для украшения группы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детей и воспитателей  младшей группы №1</dc:title>
  <dc:creator>User</dc:creator>
  <cp:lastModifiedBy>Artem</cp:lastModifiedBy>
  <cp:revision>8</cp:revision>
  <dcterms:created xsi:type="dcterms:W3CDTF">2015-02-01T17:59:47Z</dcterms:created>
  <dcterms:modified xsi:type="dcterms:W3CDTF">2015-10-13T18:20:50Z</dcterms:modified>
</cp:coreProperties>
</file>