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63" r:id="rId2"/>
    <p:sldId id="262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65B70-CD51-4EC5-8946-3B23A0E291F3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FFA2-6968-45D9-89B2-6EF0AD19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4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FFA2-6968-45D9-89B2-6EF0AD19E0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8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52D19A-ED85-4C72-B22D-CA34FA0DEC28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3B1B5D-4639-48EE-B9C6-A25DF7C4B1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6.png"/><Relationship Id="rId15" Type="http://schemas.microsoft.com/office/2007/relationships/hdphoto" Target="../media/hdphoto9.wdp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microsoft.com/office/2007/relationships/hdphoto" Target="../media/hdphoto13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15.wdp"/><Relationship Id="rId12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21.wdp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microsoft.com/office/2007/relationships/hdphoto" Target="../media/hdphoto25.wdp"/><Relationship Id="rId7" Type="http://schemas.microsoft.com/office/2007/relationships/hdphoto" Target="../media/hdphoto18.wdp"/><Relationship Id="rId12" Type="http://schemas.openxmlformats.org/officeDocument/2006/relationships/image" Target="../media/image26.png"/><Relationship Id="rId17" Type="http://schemas.microsoft.com/office/2007/relationships/hdphoto" Target="../media/hdphoto23.wdp"/><Relationship Id="rId2" Type="http://schemas.openxmlformats.org/officeDocument/2006/relationships/audio" Target="../media/audio6.wav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20.wdp"/><Relationship Id="rId5" Type="http://schemas.microsoft.com/office/2007/relationships/hdphoto" Target="../media/hdphoto4.wdp"/><Relationship Id="rId15" Type="http://schemas.microsoft.com/office/2007/relationships/hdphoto" Target="../media/hdphoto22.wdp"/><Relationship Id="rId10" Type="http://schemas.openxmlformats.org/officeDocument/2006/relationships/image" Target="../media/image25.png"/><Relationship Id="rId19" Type="http://schemas.microsoft.com/office/2007/relationships/hdphoto" Target="../media/hdphoto24.wdp"/><Relationship Id="rId4" Type="http://schemas.openxmlformats.org/officeDocument/2006/relationships/image" Target="../media/image22.png"/><Relationship Id="rId9" Type="http://schemas.microsoft.com/office/2007/relationships/hdphoto" Target="../media/hdphoto19.wdp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980729"/>
            <a:ext cx="7117180" cy="2376263"/>
          </a:xfrm>
        </p:spPr>
        <p:txBody>
          <a:bodyPr/>
          <a:lstStyle/>
          <a:p>
            <a:r>
              <a:rPr lang="ru-RU" sz="2800" b="1" dirty="0" smtClean="0"/>
              <a:t>Мультимедийное дидактическое пособие для детей подготовительной группы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      </a:t>
            </a:r>
            <a:r>
              <a:rPr lang="ru-RU" sz="3200" b="1" dirty="0" smtClean="0"/>
              <a:t>«Собираемся в поход»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3645024"/>
            <a:ext cx="7117180" cy="2448272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Выполнила: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Репринцева</a:t>
            </a:r>
            <a:r>
              <a:rPr lang="ru-RU" b="1" dirty="0" smtClean="0"/>
              <a:t> Елена Ильинична</a:t>
            </a:r>
          </a:p>
          <a:p>
            <a:r>
              <a:rPr lang="ru-RU" b="1" dirty="0" smtClean="0"/>
              <a:t>Воспитатель ГБОУ ООШ№20</a:t>
            </a:r>
          </a:p>
          <a:p>
            <a:r>
              <a:rPr lang="ru-RU" b="1" dirty="0" smtClean="0"/>
              <a:t>с/п «Детский сад «Василек»</a:t>
            </a:r>
          </a:p>
          <a:p>
            <a:r>
              <a:rPr lang="ru-RU" b="1" dirty="0" smtClean="0"/>
              <a:t>Г. о. Новокуйбышевск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631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07" r="89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05" y="764704"/>
            <a:ext cx="2598023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7" b="100000" l="9984" r="898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764704"/>
            <a:ext cx="2541662" cy="2541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600" y="1268760"/>
            <a:ext cx="2526784" cy="2526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3" b="981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223812"/>
            <a:ext cx="3024336" cy="2014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94" b="99412" l="9845" r="98446">
                        <a14:foregroundMark x1="52332" y1="65294" x2="52332" y2="65294"/>
                        <a14:foregroundMark x1="53886" y1="48824" x2="53886" y2="48824"/>
                        <a14:backgroundMark x1="92228" y1="90000" x2="92228" y2="90000"/>
                        <a14:backgroundMark x1="89637" y1="32353" x2="89637" y2="3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696511"/>
            <a:ext cx="2638461" cy="232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37612"/>
            <a:ext cx="2425452" cy="2425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" b="99257" l="3407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645" y="3415927"/>
            <a:ext cx="2443108" cy="2239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445" y="537613"/>
            <a:ext cx="2023724" cy="2099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16" b="100000" l="2863" r="98773">
                        <a14:backgroundMark x1="12577" y1="36350" x2="12577" y2="36350"/>
                        <a14:backgroundMark x1="84049" y1="38497" x2="84049" y2="38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3573016"/>
            <a:ext cx="3114533" cy="2076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623" y="3521194"/>
            <a:ext cx="2628900" cy="2628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30" b="100000" l="0" r="100000">
                        <a14:foregroundMark x1="54000" y1="72505" x2="54000" y2="72505"/>
                        <a14:foregroundMark x1="54000" y1="72505" x2="54000" y2="72505"/>
                        <a14:backgroundMark x1="10500" y1="91337" x2="10500" y2="91337"/>
                        <a14:backgroundMark x1="10500" y1="91337" x2="10500" y2="91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044" y="980728"/>
            <a:ext cx="2805385" cy="18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111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34991"/>
            <a:ext cx="2088232" cy="2700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63" l="1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727677"/>
            <a:ext cx="3419868" cy="17154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140968"/>
            <a:ext cx="2146548" cy="2862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53" b="100000" l="9820" r="91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599" y="3757034"/>
            <a:ext cx="3939897" cy="2121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81" b="97774" l="0" r="100000">
                        <a14:foregroundMark x1="57000" y1="34075" x2="57000" y2="34075"/>
                        <a14:backgroundMark x1="37375" y1="82877" x2="37375" y2="82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013750"/>
            <a:ext cx="2952328" cy="21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3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9100"/>
            <a:ext cx="3048000" cy="2030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436" l="98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735725"/>
            <a:ext cx="2188850" cy="1779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7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" y="3212976"/>
            <a:ext cx="2867566" cy="2628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16" b="97239" l="2454" r="100000">
                        <a14:backgroundMark x1="18814" y1="32975" x2="18814" y2="32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344" y="4005064"/>
            <a:ext cx="3203848" cy="2135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29" b="97059" l="4145" r="90674">
                        <a14:backgroundMark x1="9845" y1="31176" x2="9845" y2="3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105" y="1625661"/>
            <a:ext cx="2782650" cy="24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65" b="100000" l="1036" r="99482">
                        <a14:backgroundMark x1="9845" y1="86471" x2="9845" y2="8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64" y="620688"/>
            <a:ext cx="2042912" cy="1799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11000" y1="88512" x2="11000" y2="88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208" y="3161107"/>
            <a:ext cx="2759968" cy="1831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3" b="100000" l="3383" r="89850">
                        <a14:foregroundMark x1="49436" y1="89196" x2="49436" y2="89196"/>
                        <a14:foregroundMark x1="51504" y1="58794" x2="51504" y2="58794"/>
                        <a14:backgroundMark x1="6767" y1="89950" x2="6767" y2="89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304" y="764704"/>
            <a:ext cx="2212136" cy="1655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78" r="100000">
                        <a14:backgroundMark x1="6444" y1="84222" x2="6444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79698"/>
            <a:ext cx="2281436" cy="2281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6" b="96834" l="6613" r="89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62626"/>
            <a:ext cx="4139952" cy="2228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64" y="5301208"/>
            <a:ext cx="1310640" cy="1295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5301208"/>
            <a:ext cx="945000" cy="12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9877" r="97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788" y="5397941"/>
            <a:ext cx="1008112" cy="1101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5288169"/>
            <a:ext cx="1224916" cy="12085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240" y="5334764"/>
            <a:ext cx="1187160" cy="11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265444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Молодец!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184</TotalTime>
  <Words>33</Words>
  <Application>Microsoft Office PowerPoint</Application>
  <PresentationFormat>Экран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Мультимедийное дидактическое пособие для детей подготовительной группы         «Собираемся в поход»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2015-08-28T13:57:57Z</dcterms:created>
  <dcterms:modified xsi:type="dcterms:W3CDTF">2015-09-27T18:42:29Z</dcterms:modified>
</cp:coreProperties>
</file>