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8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751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58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559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8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3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4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4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0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4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0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2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EEF7-C31F-4464-9C4C-DB7B27F0B444}" type="datetimeFigureOut">
              <a:rPr lang="ru-RU" smtClean="0"/>
              <a:t>26.09.2015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B164ED-0282-4C28-B3A8-31DC90B4E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4"/>
          <p:cNvSpPr>
            <a:spLocks noChangeArrowheads="1"/>
          </p:cNvSpPr>
          <p:nvPr/>
        </p:nvSpPr>
        <p:spPr bwMode="auto">
          <a:xfrm>
            <a:off x="1992053" y="5370637"/>
            <a:ext cx="82078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детский сад № 15 комбинированного вида 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Красносельского района г. Санкт-Петербурга</a:t>
            </a:r>
            <a:r>
              <a:rPr lang="en-US" altLang="ru-RU" sz="16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          </a:t>
            </a:r>
            <a:endParaRPr lang="ru-RU" altLang="ru-RU" sz="1600" b="1" i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Составила: </a:t>
            </a:r>
            <a:r>
              <a:rPr lang="ru-RU" altLang="ru-RU" sz="1600" b="1" i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Сковикова</a:t>
            </a:r>
            <a:r>
              <a:rPr lang="ru-RU" altLang="ru-RU" sz="1600" b="1" i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 Любовь Сергеевна</a:t>
            </a:r>
            <a:endParaRPr lang="ru-RU" altLang="ru-RU" sz="2400" b="1" i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054" name="Picture 10" descr="C:\Users\User\Desktop\ЦОР 2010Г\надписи\ывчаспми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738" r="46651"/>
          <a:stretch/>
        </p:blipFill>
        <p:spPr bwMode="auto">
          <a:xfrm>
            <a:off x="2368922" y="1018163"/>
            <a:ext cx="3087029" cy="277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0849" y="4210444"/>
            <a:ext cx="7890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Мой друг - СВЕТОФОР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32351" y="921782"/>
            <a:ext cx="792088" cy="6480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8" name="Picture 3" descr="C:\Users\Оксана\Downloads\72039451_j291158_12956169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499491"/>
            <a:ext cx="2099140" cy="3813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0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3" descr="C:\Users\User\Desktop\ЦОР 2010Г\1-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2" y="810122"/>
            <a:ext cx="148484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37675" y="3052028"/>
            <a:ext cx="46639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Book Antiqua" pitchFamily="18" charset="0"/>
                <a:cs typeface="Aharoni" panose="02010803020104030203" pitchFamily="2" charset="-79"/>
              </a:rPr>
              <a:t>Разгадай загадку: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latin typeface="Book Antiqua" pitchFamily="18" charset="0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На столбе висят три глаза,</a:t>
            </a:r>
            <a:b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</a:b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Мы его узнали сразу.</a:t>
            </a:r>
            <a:b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</a:b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Каждый глаз, когда горит,</a:t>
            </a:r>
            <a:b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</a:b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Нам команды говорит:</a:t>
            </a:r>
            <a:b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</a:b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Кто куда поехать может,</a:t>
            </a:r>
            <a:b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</a:b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Кто идет, а кто стоит. 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Book Antiqua" pitchFamily="18" charset="0"/>
              <a:cs typeface="Aharoni" panose="02010803020104030203" pitchFamily="2" charset="-79"/>
            </a:endParaRPr>
          </a:p>
        </p:txBody>
      </p:sp>
      <p:pic>
        <p:nvPicPr>
          <p:cNvPr id="11" name="Picture 2" descr="C:\Users\Оксана\Downloads\traffic_runnn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2" y="367273"/>
            <a:ext cx="2592288" cy="3766019"/>
          </a:xfrm>
          <a:prstGeom prst="rect">
            <a:avLst/>
          </a:prstGeom>
          <a:solidFill>
            <a:schemeClr val="accent2">
              <a:lumMod val="40000"/>
              <a:lumOff val="60000"/>
              <a:alpha val="74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710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indent="-265176"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Светофор – большой помощник, </a:t>
            </a:r>
          </a:p>
          <a:p>
            <a:pPr marL="265176" indent="-265176"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Лучший друг для всех</a:t>
            </a:r>
          </a:p>
          <a:p>
            <a:pPr marL="265176" indent="-265176"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 в пути.</a:t>
            </a:r>
          </a:p>
          <a:p>
            <a:pPr marL="265176" indent="-265176"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Он всегда предупреждает</a:t>
            </a:r>
          </a:p>
          <a:p>
            <a:pPr marL="265176" indent="-265176"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Цветом, можно ли идти.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97" y="347726"/>
            <a:ext cx="4788024" cy="3221630"/>
          </a:xfrm>
          <a:prstGeom prst="rect">
            <a:avLst/>
          </a:prstGeom>
        </p:spPr>
      </p:pic>
      <p:pic>
        <p:nvPicPr>
          <p:cNvPr id="5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296214"/>
            <a:ext cx="20716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1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3977" y="367051"/>
            <a:ext cx="4976570" cy="67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Какие Бывают светофоры?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Book Antiqua" pitchFamily="18" charset="0"/>
              <a:cs typeface="Aharoni" panose="02010803020104030203" pitchFamily="2" charset="-79"/>
            </a:endParaRPr>
          </a:p>
        </p:txBody>
      </p:sp>
      <p:pic>
        <p:nvPicPr>
          <p:cNvPr id="5" name="Picture 6" descr="C:\Users\Оксана\Pictures\картинки пдд\98010829_large_686627_b16a24a1507c.jpg"/>
          <p:cNvPicPr>
            <a:picLocks noChangeAspect="1" noChangeArrowheads="1"/>
          </p:cNvPicPr>
          <p:nvPr/>
        </p:nvPicPr>
        <p:blipFill>
          <a:blip r:embed="rId2" cstate="print"/>
          <a:srcRect r="18627" b="20183"/>
          <a:stretch>
            <a:fillRect/>
          </a:stretch>
        </p:blipFill>
        <p:spPr bwMode="auto">
          <a:xfrm>
            <a:off x="2195839" y="1093150"/>
            <a:ext cx="8012845" cy="542304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9518176" y="1093150"/>
            <a:ext cx="690508" cy="928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Picture 2" descr="C:\Users\Оксана\Pictures\картинки пдд\194108.jpg"/>
          <p:cNvPicPr>
            <a:picLocks noChangeAspect="1" noChangeArrowheads="1"/>
          </p:cNvPicPr>
          <p:nvPr/>
        </p:nvPicPr>
        <p:blipFill>
          <a:blip r:embed="rId3" cstate="print"/>
          <a:srcRect l="27320" t="56418" r="62285" b="25613"/>
          <a:stretch>
            <a:fillRect/>
          </a:stretch>
        </p:blipFill>
        <p:spPr bwMode="auto">
          <a:xfrm>
            <a:off x="5242897" y="1945122"/>
            <a:ext cx="1296144" cy="14401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8622" y="1461774"/>
            <a:ext cx="1924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Для пешеходов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Оксана\Downloads\traffic_runnn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922" y="1217874"/>
            <a:ext cx="1496840" cy="21745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04855" y="3604615"/>
            <a:ext cx="185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Для водителей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Для презентации по ПДД\пдд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5"/>
          <a:stretch/>
        </p:blipFill>
        <p:spPr>
          <a:xfrm>
            <a:off x="5442093" y="737196"/>
            <a:ext cx="3895089" cy="5610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8922" y="772902"/>
            <a:ext cx="3960440" cy="17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Красный свет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Опасность </a:t>
            </a:r>
            <a:r>
              <a:rPr lang="ru-RU" altLang="ru-RU" sz="2000" dirty="0">
                <a:solidFill>
                  <a:srgbClr val="002060"/>
                </a:solidFill>
              </a:rPr>
              <a:t>рядом!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Стой! Не двигайся и жди,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Никогда под красным взглядом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На дорогу не иди!</a:t>
            </a:r>
          </a:p>
        </p:txBody>
      </p:sp>
      <p:pic>
        <p:nvPicPr>
          <p:cNvPr id="5" name="Picture 2" descr="C:\Users\Оксана\Pictures\картинки пдд\72039451_j291158_12956169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442" y="3338279"/>
            <a:ext cx="17907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1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ля презентации по ПДД\пдд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/>
          <a:stretch/>
        </p:blipFill>
        <p:spPr>
          <a:xfrm>
            <a:off x="631064" y="759854"/>
            <a:ext cx="3528812" cy="5615614"/>
          </a:xfrm>
          <a:prstGeom prst="rect">
            <a:avLst/>
          </a:prstGeom>
        </p:spPr>
      </p:pic>
      <p:pic>
        <p:nvPicPr>
          <p:cNvPr id="3" name="Picture 2" descr="C:\Users\Оксана\Pictures\картинки пдд\72039451_j291158_12956169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2648" y="222228"/>
            <a:ext cx="1790700" cy="2476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25181" y="759854"/>
            <a:ext cx="3960440" cy="17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altLang="ru-RU" sz="2000" dirty="0">
                <a:solidFill>
                  <a:srgbClr val="002060"/>
                </a:solidFill>
              </a:rPr>
              <a:t>Перейти дорогу можно</a:t>
            </a:r>
          </a:p>
          <a:p>
            <a:r>
              <a:rPr lang="ru-RU" altLang="ru-RU" sz="2000" dirty="0">
                <a:solidFill>
                  <a:srgbClr val="002060"/>
                </a:solidFill>
              </a:rPr>
              <a:t>Лишь когда зеленый свет</a:t>
            </a:r>
          </a:p>
          <a:p>
            <a:r>
              <a:rPr lang="ru-RU" altLang="ru-RU" sz="2000" dirty="0">
                <a:solidFill>
                  <a:srgbClr val="002060"/>
                </a:solidFill>
              </a:rPr>
              <a:t>Загорится, объясняя:</a:t>
            </a:r>
          </a:p>
          <a:p>
            <a:r>
              <a:rPr lang="ru-RU" altLang="ru-RU" sz="2000" dirty="0">
                <a:solidFill>
                  <a:srgbClr val="002060"/>
                </a:solidFill>
              </a:rPr>
              <a:t>«Все иди! Машин тут нет!»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5125" r="9153" b="6446"/>
          <a:stretch/>
        </p:blipFill>
        <p:spPr>
          <a:xfrm>
            <a:off x="6046094" y="2925806"/>
            <a:ext cx="3799267" cy="329699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242479" y="3009276"/>
            <a:ext cx="823069" cy="7642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524001" y="3714751"/>
            <a:ext cx="250031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8540" y="729704"/>
            <a:ext cx="30963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Если нужно перейти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Одному дорогу,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Ни за что не торопись,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Подожди немного.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Отыщи-ка переход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И иди спокойно.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Это белых линий ряд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На асфальте черном.</a:t>
            </a: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Book Antiqua" pitchFamily="18" charset="0"/>
              <a:cs typeface="Aharoni" panose="02010803020104030203" pitchFamily="2" charset="-79"/>
            </a:endParaRPr>
          </a:p>
        </p:txBody>
      </p:sp>
      <p:pic>
        <p:nvPicPr>
          <p:cNvPr id="8" name="Picture 11" descr="C:\Users\User\Desktop\ЦОР 2010Г\ме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467951"/>
            <a:ext cx="2071688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22676" r="14160" b="3859"/>
          <a:stretch/>
        </p:blipFill>
        <p:spPr>
          <a:xfrm>
            <a:off x="4520483" y="1368694"/>
            <a:ext cx="5512159" cy="41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00" y="39872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Дорожный знак поможет нам указать,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 что в данном месте можно</a:t>
            </a:r>
          </a:p>
          <a:p>
            <a:pPr algn="ctr"/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 переходить улицу.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Book Antiqua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C:\Users\Оксана\Pictures\картинки пдд\v-orshovcy-nasmert-sbit-pesheho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541" y="831020"/>
            <a:ext cx="1800200" cy="208823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34" y="725792"/>
            <a:ext cx="5010260" cy="52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9498" y="1618347"/>
            <a:ext cx="40852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Светофор наш лучший друг,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Преданный и верный.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Без него мы как без рук,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Если откровенно!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Наш трёхглазый общий друг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Всем нам помогает.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Book Antiqua" pitchFamily="18" charset="0"/>
                <a:cs typeface="Aharoni" panose="02010803020104030203" pitchFamily="2" charset="-79"/>
              </a:rPr>
              <a:t>Без него мы как без рук, каждый это знает! </a:t>
            </a: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Book Antiqua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 descr="C:\Users\Оксана\Pictures\картинки пдд\72039451_j291158_12956169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4777" y="175913"/>
            <a:ext cx="1790700" cy="24765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8" y="757340"/>
            <a:ext cx="4610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187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Aharoni</vt:lpstr>
      <vt:lpstr>Arial</vt:lpstr>
      <vt:lpstr>Book Antiqua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9</cp:revision>
  <dcterms:created xsi:type="dcterms:W3CDTF">2015-09-26T17:03:53Z</dcterms:created>
  <dcterms:modified xsi:type="dcterms:W3CDTF">2015-09-26T18:16:30Z</dcterms:modified>
</cp:coreProperties>
</file>