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prstTxWarp prst="textInflate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ПРЕЗЕНТАЦИЯ</a:t>
            </a:r>
            <a:br>
              <a:rPr lang="ru-RU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Picture 2" descr="C:\Users\Алла\Desktop\Лиля\IMG_85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6951767" cy="48577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57588" y="5288340"/>
            <a:ext cx="5286412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/>
            <a:r>
              <a:rPr lang="ru-RU" sz="9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САТУРН</a:t>
            </a:r>
            <a:endParaRPr lang="ru-RU" sz="9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28662" y="3786190"/>
            <a:ext cx="7758138" cy="2339973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0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Сатурн- это шестая планета от солнца.</a:t>
            </a:r>
          </a:p>
          <a:p>
            <a:pPr algn="ctr">
              <a:buNone/>
            </a:pPr>
            <a:r>
              <a:rPr lang="ru-RU" sz="40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Масса Сатурна равна 95 массам Земли</a:t>
            </a:r>
            <a:endParaRPr lang="ru-RU" sz="4000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C:\Users\Алла\Desktop\Лиля\IMG_851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290"/>
            <a:ext cx="6100150" cy="342902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97106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Главным украшением Сатурна являются его кольца. Они состоят из множества осколков льда и камней, межзвездной пыли и в быстром темпе вращаются вокруг планеты.</a:t>
            </a:r>
            <a:endParaRPr lang="ru-RU" sz="3200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1" name="Picture 3" descr="C:\Users\Алла\Desktop\Лиля\IMG_8506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214554"/>
            <a:ext cx="7932764" cy="4462181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 этой планете сутки проходят быстро: всего за 10 часов 30 минут.</a:t>
            </a:r>
            <a:endParaRPr lang="ru-RU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3571868" cy="5114948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36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 вот годы тянутся долго. За 30 земных лет Сатурн успевает лишь раз облететь вокруг Солнца </a:t>
            </a:r>
            <a:endParaRPr lang="ru-RU" sz="3600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4" name="Picture 2" descr="C:\Users\Алла\Desktop\Лиля\IMG_850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67076" y="1857364"/>
            <a:ext cx="5334037" cy="40005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3372" y="0"/>
            <a:ext cx="5000628" cy="357187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Титан- самый большой спутник  Сатурна. Титан является  единственным небесным телом, кроме Земли, где есть жидкая вода. А значит, что там возможна жизнь!</a:t>
            </a:r>
            <a:endParaRPr lang="ru-RU" sz="3200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099" name="Picture 3" descr="C:\Users\Алла\Desktop\Лиля\IMG_850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837" y="3500438"/>
            <a:ext cx="5572163" cy="3143272"/>
          </a:xfrm>
          <a:prstGeom prst="rect">
            <a:avLst/>
          </a:prstGeom>
          <a:noFill/>
        </p:spPr>
      </p:pic>
      <p:pic>
        <p:nvPicPr>
          <p:cNvPr id="4098" name="Picture 2" descr="C:\Users\Алла\Desktop\Лиля\IMG_850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429132" cy="4429132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Алла\Desktop\Лиля\IMG_851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4624260" cy="55491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4286248" cy="5554683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0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Планета Сатурн получила свое название в честь древнеримского Бога земледелия </a:t>
            </a:r>
            <a:r>
              <a:rPr lang="ru-RU" sz="7200" b="1" dirty="0" smtClean="0">
                <a:ln w="1143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Сатурна</a:t>
            </a:r>
            <a:endParaRPr lang="ru-RU" sz="7200" b="1" dirty="0">
              <a:ln w="11430">
                <a:solidFill>
                  <a:srgbClr val="7030A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111</Words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</vt:lpstr>
      <vt:lpstr>Слайд 2</vt:lpstr>
      <vt:lpstr>Главным украшением Сатурна являются его кольца. Они состоят из множества осколков льда и камней, межзвездной пыли и в быстром темпе вращаются вокруг планеты.</vt:lpstr>
      <vt:lpstr>На этой планете сутки проходят быстро: всего за 10 часов 30 минут.</vt:lpstr>
      <vt:lpstr>Титан- самый большой спутник  Сатурна. Титан является  единственным небесным телом, кроме Земли, где есть жидкая вода. А значит, что там возможна жизнь!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Алла</dc:creator>
  <cp:lastModifiedBy>Алла</cp:lastModifiedBy>
  <cp:revision>19</cp:revision>
  <dcterms:created xsi:type="dcterms:W3CDTF">2015-09-21T07:47:46Z</dcterms:created>
  <dcterms:modified xsi:type="dcterms:W3CDTF">2015-09-26T20:05:28Z</dcterms:modified>
</cp:coreProperties>
</file>