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-171399"/>
            <a:ext cx="6777318" cy="2080881"/>
          </a:xfrm>
        </p:spPr>
        <p:txBody>
          <a:bodyPr/>
          <a:lstStyle/>
          <a:p>
            <a:r>
              <a:rPr lang="ru-RU" sz="2000" b="1" i="1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/>
              </a:rPr>
              <a:t>Муниципальное бюджетное дошкольное образовательное учреждение</a:t>
            </a:r>
            <a:br>
              <a:rPr lang="ru-RU" sz="2000" b="1" i="1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/>
              </a:rPr>
            </a:br>
            <a:r>
              <a:rPr lang="ru-RU" sz="2000" b="1" i="1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entury Gothic"/>
              </a:rPr>
              <a:t> «Детский сад комбинированного вида №8 «Белоснежка»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7160840" cy="3456384"/>
          </a:xfrm>
        </p:spPr>
        <p:txBody>
          <a:bodyPr>
            <a:normAutofit/>
          </a:bodyPr>
          <a:lstStyle/>
          <a:p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«Найди таку</a:t>
            </a:r>
            <a:r>
              <a:rPr lang="ru-RU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ю</a:t>
            </a: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же…»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791902"/>
            <a:ext cx="7632848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 algn="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000" b="1" i="1" dirty="0" smtClean="0">
                <a:solidFill>
                  <a:srgbClr val="000099"/>
                </a:solidFill>
                <a:latin typeface="Century Gothic"/>
              </a:rPr>
              <a:t> </a:t>
            </a:r>
            <a:endParaRPr lang="ru-RU" sz="2000" b="1" i="1" dirty="0">
              <a:solidFill>
                <a:srgbClr val="000099"/>
              </a:solidFill>
              <a:latin typeface="Century Gothic"/>
            </a:endParaRPr>
          </a:p>
          <a:p>
            <a:pPr marL="342900" lvl="0" indent="-274320" algn="r">
              <a:spcBef>
                <a:spcPct val="20000"/>
              </a:spcBef>
              <a:buClr>
                <a:srgbClr val="94C600"/>
              </a:buClr>
              <a:buSzPct val="76000"/>
            </a:pPr>
            <a:endParaRPr lang="ru-RU" sz="2400" b="1" i="1" dirty="0" smtClean="0">
              <a:solidFill>
                <a:srgbClr val="3E3D2D"/>
              </a:solidFill>
              <a:latin typeface="Century Gothic"/>
            </a:endParaRPr>
          </a:p>
          <a:p>
            <a:pPr marL="342900" lvl="0" indent="-274320" algn="r">
              <a:spcBef>
                <a:spcPct val="20000"/>
              </a:spcBef>
              <a:buClr>
                <a:srgbClr val="94C600"/>
              </a:buClr>
              <a:buSzPct val="76000"/>
            </a:pPr>
            <a:endParaRPr lang="ru-RU" sz="2400" b="1" i="1" dirty="0">
              <a:solidFill>
                <a:srgbClr val="3E3D2D"/>
              </a:solidFill>
              <a:latin typeface="Century Gothic"/>
            </a:endParaRPr>
          </a:p>
          <a:p>
            <a:pPr marL="342900" lvl="0" indent="-274320" algn="r">
              <a:spcBef>
                <a:spcPct val="20000"/>
              </a:spcBef>
              <a:buClr>
                <a:srgbClr val="94C600"/>
              </a:buClr>
              <a:buSzPct val="76000"/>
            </a:pPr>
            <a:endParaRPr lang="ru-RU" sz="2400" b="1" i="1" dirty="0" smtClean="0">
              <a:solidFill>
                <a:srgbClr val="3E3D2D"/>
              </a:solidFill>
              <a:latin typeface="Century Gothic"/>
            </a:endParaRPr>
          </a:p>
          <a:p>
            <a:pPr marL="342900" lvl="0" indent="-274320" algn="ct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Century Gothic"/>
              </a:rPr>
              <a:t>Дидактическая игра 4-5 лет</a:t>
            </a:r>
            <a:endParaRPr lang="ru-RU" sz="2000" b="1" i="1" dirty="0" smtClean="0">
              <a:solidFill>
                <a:schemeClr val="bg2">
                  <a:lumMod val="10000"/>
                </a:schemeClr>
              </a:solidFill>
              <a:latin typeface="Century Gothic"/>
            </a:endParaRPr>
          </a:p>
          <a:p>
            <a:pPr marL="342900" lvl="0" indent="-274320" algn="r">
              <a:spcBef>
                <a:spcPct val="20000"/>
              </a:spcBef>
              <a:buClr>
                <a:srgbClr val="94C600"/>
              </a:buClr>
              <a:buSzPct val="76000"/>
            </a:pPr>
            <a:endParaRPr lang="ru-RU" sz="2000" b="1" i="1" dirty="0" smtClean="0">
              <a:solidFill>
                <a:srgbClr val="000099"/>
              </a:solidFill>
              <a:latin typeface="Century Gothic"/>
            </a:endParaRPr>
          </a:p>
          <a:p>
            <a:pPr marL="342900" lvl="0" indent="-274320" algn="r">
              <a:spcBef>
                <a:spcPct val="20000"/>
              </a:spcBef>
              <a:buClr>
                <a:srgbClr val="94C600"/>
              </a:buClr>
              <a:buSzPct val="76000"/>
            </a:pPr>
            <a:endParaRPr lang="ru-RU" sz="2000" b="1" i="1" dirty="0">
              <a:solidFill>
                <a:srgbClr val="000099"/>
              </a:solidFill>
              <a:latin typeface="Century Gothic"/>
            </a:endParaRPr>
          </a:p>
          <a:p>
            <a:pPr marL="342900" lvl="0" indent="-274320" algn="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</a:rPr>
              <a:t>Выполнила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</a:rPr>
              <a:t>: </a:t>
            </a:r>
          </a:p>
          <a:p>
            <a:pPr marL="342900" lvl="0" indent="-274320" algn="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000" b="1" i="1" dirty="0" smtClean="0">
                <a:solidFill>
                  <a:srgbClr val="3E3D2D"/>
                </a:solidFill>
                <a:latin typeface="Century Gothic"/>
              </a:rPr>
              <a:t>воспитатель </a:t>
            </a:r>
            <a:r>
              <a:rPr lang="ru-RU" sz="2000" b="1" i="1" dirty="0">
                <a:solidFill>
                  <a:srgbClr val="3E3D2D"/>
                </a:solidFill>
                <a:latin typeface="Century Gothic"/>
              </a:rPr>
              <a:t>Исаева Надежда </a:t>
            </a:r>
            <a:r>
              <a:rPr lang="ru-RU" sz="2000" b="1" i="1" dirty="0" smtClean="0">
                <a:solidFill>
                  <a:srgbClr val="3E3D2D"/>
                </a:solidFill>
                <a:latin typeface="Century Gothic"/>
              </a:rPr>
              <a:t>Александровна</a:t>
            </a:r>
            <a:endParaRPr lang="ru-RU" sz="2000" b="1" i="1" dirty="0">
              <a:solidFill>
                <a:srgbClr val="3E3D2D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989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-fotki.yandex.ru/get/6609/36014149.e7/0_75cfa_bc61c599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59" y="690290"/>
            <a:ext cx="186618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-fotki.yandex.ru/get/6810/36014149.395/0_9e0bd_57210ba6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9854"/>
            <a:ext cx="2808312" cy="252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-fotki.yandex.ru/get/4133/36014149.1f8/0_8564b_db092d27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21" y="3847183"/>
            <a:ext cx="241042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03685"/>
            <a:ext cx="28098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2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</a:rPr>
              <a:t>СПАСИБО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 descr="http://nachalo4ka.ru/wp-content/uploads/2014/05/det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08867"/>
            <a:ext cx="5447837" cy="3453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1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2"/>
            <a:ext cx="7704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</a:p>
          <a:p>
            <a:endParaRPr lang="ru-RU" sz="4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Учить детей сравнивать предметы;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Находить в них признаки сходства и различия;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наблюдательность, смекалку, связную речь.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83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36.radikal.ru/0806/a8/79ef693e33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71988"/>
            <a:ext cx="2609757" cy="2400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mily.by/uploads/posts/1375905615_gno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13" y="232230"/>
            <a:ext cx="2448272" cy="3019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0.liveinternet.ru/images/attach/c/2/64/201/64201025_1284869884_2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04" y="3413475"/>
            <a:ext cx="28575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2230"/>
            <a:ext cx="2859087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1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ven-ok.ru/uploadedFiles/eshopimages/big/Gruzovik_medvezhon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3103375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soven-ok.ru/uploadedFiles/eshopimages/big/Gruzovik_medvezhon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70" y="3933056"/>
            <a:ext cx="3158900" cy="2345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http://static.detmir.ru/proxy/cache/600x600/d2/d2bb8f36d39efd00b764368a483a9d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24410"/>
            <a:ext cx="2834680" cy="2618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http://images.ua.prom.st/21306919_w640_h640_35400_gruzovi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0"/>
          <a:stretch/>
        </p:blipFill>
        <p:spPr bwMode="auto">
          <a:xfrm>
            <a:off x="5683529" y="357120"/>
            <a:ext cx="3039354" cy="2610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881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da.uplmart.ru/image/cache/data/products/c/f/stellar-nevalyashka-belyj-medved-2-01614-yula-i-nevalyashki-364x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2910086" cy="2910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mytoys.scene7.com/is/image/myToys/ext/3362103-01.jpg?$m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8504"/>
            <a:ext cx="2664296" cy="2664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://mytoys.scene7.com/is/image/myToys/ext/3362103-01.jpg?$m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273630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 descr="http://soven-ok.ru/uploadedFiles/eshopimages/icons/200x200/sobachka_nevalyash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280831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571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rntoys.ru/02pict/piramid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168352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://happy-with-kids.ru/wp-content/uploads/2012/02/8bf3b6aa65f0b512aed35478987d9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2771800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http://062012.imgbb.ru/a/3/5/a351bf95de9227c06c7ca6d3ebed148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61" y="3789040"/>
            <a:ext cx="288032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0" name="Picture 8" descr="http://062012.imgbb.ru/a/3/5/a351bf95de9227c06c7ca6d3ebed148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557" y="4077072"/>
            <a:ext cx="2900227" cy="2592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181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oven-ok.ru/uploadedFiles/eshopimages/big/Kukla_Olesya_5_so_zvukom_Vesna_Ross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2171"/>
            <a:ext cx="2952328" cy="3045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://www.kinderland.com.ua/usersimage/catalog/cat_4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7670"/>
            <a:ext cx="3194384" cy="3194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http://www.kinderland.com.ua/usersimage/catalog/cat_4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27387"/>
            <a:ext cx="2882191" cy="2882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4" name="Picture 8" descr="http://www.uznaiki.ru/Detskie_igrushki/MUNECAS_ANTONIO_JUAN/images/Kukla-Frantsiska-plate-v-tsvetochek-38-c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22565"/>
            <a:ext cx="2099398" cy="2958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166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fa-igrushka.ru/cat/017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3007437" cy="3168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vlamour.ru/UserFiles/Image/Detkover/detkover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944" y="260648"/>
            <a:ext cx="2918098" cy="2918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ezon-p.ru/files/originals/mjach_d125_mjachi-cheboksary_s-100l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8" y="3690592"/>
            <a:ext cx="3024336" cy="28939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186" y="3413847"/>
            <a:ext cx="3249613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0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lnyshko.kuv-edu.org.ru/media/images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2857500" cy="2695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vlasiha-zato.ru/upload/medialibrary/3e7/3e7554143813bbab7aa9146e4e9ddb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2736304" cy="2695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http://solnyshko.kuv-edu.org.ru/media/images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3024336" cy="2723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http://natkablog.ru/wp-content/uploads/2011/11/7689291164278983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2808312" cy="2723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031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113</TotalTime>
  <Words>44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Муниципальное бюджетное дошкольное образовательное учреждение  «Детский сад комбинированного вида №8 «Белоснежка»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комбинированного вида №8 «Белоснежка»</dc:title>
  <dc:creator>Надя</dc:creator>
  <cp:lastModifiedBy>Надя</cp:lastModifiedBy>
  <cp:revision>11</cp:revision>
  <dcterms:created xsi:type="dcterms:W3CDTF">2015-09-23T13:45:25Z</dcterms:created>
  <dcterms:modified xsi:type="dcterms:W3CDTF">2015-09-23T15:52:49Z</dcterms:modified>
</cp:coreProperties>
</file>