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450" autoAdjust="0"/>
    <p:restoredTop sz="94660"/>
  </p:normalViewPr>
  <p:slideViewPr>
    <p:cSldViewPr>
      <p:cViewPr varScale="1">
        <p:scale>
          <a:sx n="65" d="100"/>
          <a:sy n="65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400304"/>
          </a:xfrm>
        </p:spPr>
        <p:txBody>
          <a:bodyPr>
            <a:normAutofit/>
          </a:bodyPr>
          <a:lstStyle/>
          <a:p>
            <a:r>
              <a:rPr lang="ru-RU" dirty="0" smtClean="0"/>
              <a:t>«Особый ребёнок»</a:t>
            </a:r>
            <a:r>
              <a:rPr lang="ru-RU" sz="4400" dirty="0" smtClean="0"/>
              <a:t>в  дошкольной образовательной  </a:t>
            </a:r>
            <a:r>
              <a:rPr lang="ru-RU" sz="4400" dirty="0" err="1" smtClean="0"/>
              <a:t>организациии</a:t>
            </a: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  учитель – дефектолог</a:t>
            </a:r>
          </a:p>
          <a:p>
            <a:r>
              <a:rPr lang="ru-RU" dirty="0" smtClean="0"/>
              <a:t>Копытова Л.В.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14356"/>
            <a:ext cx="7824814" cy="121444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Организационная  модель инклюзивной практики в ДОУ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143116"/>
            <a:ext cx="7038996" cy="283802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Структурные подразделения инклюзии  ДОУ:</a:t>
            </a:r>
          </a:p>
          <a:p>
            <a:pPr marL="514350" indent="-514350" algn="l">
              <a:buAutoNum type="arabicPeriod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Консультативный   пункт.</a:t>
            </a:r>
          </a:p>
          <a:p>
            <a:pPr marL="514350" indent="-514350" algn="l">
              <a:buAutoNum type="arabicPeriod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Служба  ранней помощи.</a:t>
            </a:r>
          </a:p>
          <a:p>
            <a:pPr marL="514350" indent="-514350" algn="l">
              <a:buAutoNum type="arabicPeriod"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Лекотека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l">
              <a:buAutoNum type="arabicPeriod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Инклюзивные группы.</a:t>
            </a:r>
          </a:p>
          <a:p>
            <a:pPr marL="514350" indent="-514350" algn="l">
              <a:buAutoNum type="arabicPeriod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Группа развития «Особый ребенок»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1214422"/>
            <a:ext cx="5429288" cy="10001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Консультативный пункт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36" y="2143116"/>
            <a:ext cx="6000792" cy="3786214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Консультативный пункт создается для родителей (законных представителей) и детей в возрасте от 1 года до 7 лет. Не посещающих  образовательное учреждение.</a:t>
            </a:r>
          </a:p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Цель -  обеспечение единства и преемственности семейного и  общественного воспитания. Оказание 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психолого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– педагогической помощи родителям, поддержка всестороннего развития личности детей не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посещаюших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образовательное учреждение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8" name="Picture 4" descr="https://im1-tub-ru.yandex.net/i?id=20cbaec2d10aa55acec60956fd107895&amp;n=33&amp;h=190&amp;w=2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3116"/>
            <a:ext cx="2357454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214422"/>
            <a:ext cx="7758138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Служба ранней   помощи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71802" y="1857364"/>
            <a:ext cx="5614998" cy="4467236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Служба ранней   помощи реализует программу  обучения и воспитания  детей  от 2 мес. до  4 лет, составленную на  основе рекомендаций  по обучению  ребенка раннего возраста.</a:t>
            </a:r>
          </a:p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Цель – организованная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психолого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– педагогическая  и социальная поддержка семьи, имеющих  ребенка с выявленными нарушениями развития, не посещающих образовательное  учреждение, подбор адекватных способов взаимодействия с ребенком, его воспитания и обучения, коррекция отклонений в развитии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6386" name="Picture 2" descr="https://im3-tub-ru.yandex.net/i?id=69dab7ed40a158ccd6c31d1d4cd2809e&amp;n=33&amp;h=190&amp;w=3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786058"/>
            <a:ext cx="2928958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Лекотека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Лекотека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-  структурное подразделение ОУ, организующиеся для детей, которые не могут посещать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гос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. учреждения по состоянию здоровья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илиразвития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и нуждаются в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психолого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– педагогической и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медико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– социальной помощи.</a:t>
            </a:r>
          </a:p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Цель – обеспечение 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психолого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педагогического   сопровождения детей от 2 месяцев до 7 лет с нарушениями  развития для социализации, формирования предпосылок учебной  деятельность, поддержки развития личности детей и оказания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психолого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– педагогической помощи родителям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1142984"/>
            <a:ext cx="6257940" cy="85725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 Инклюзивные </a:t>
            </a:r>
            <a:r>
              <a:rPr lang="ru-RU" sz="4000" dirty="0" smtClean="0"/>
              <a:t>группы ДОУ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57422" y="2428868"/>
            <a:ext cx="6329378" cy="3895732"/>
          </a:xfrm>
        </p:spPr>
        <p:txBody>
          <a:bodyPr>
            <a:normAutofit fontScale="92500"/>
          </a:bodyPr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Цель – предоставление образовательных услуг для детей с различными стартовыми особенностями. </a:t>
            </a:r>
          </a:p>
          <a:p>
            <a:endParaRPr lang="ru-RU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Особенность группы – 2/3 состава группы – воспитанники с уровнем психофизического  развития в соответствии с возрастной нормой, 1/3 воспитанников- дети  с ОВЗ. 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7410" name="Picture 2" descr="https://im3-tub-ru.yandex.net/i?id=05e5b56554330bf01410e121d20606df&amp;n=33&amp;h=190&amp;w=28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2357423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Группа развития «Особый ребенок»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Группа создана для детей -  инвалидов от 3 месяцев до 7 лет.</a:t>
            </a:r>
          </a:p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Цель – оказание систематической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психолого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медико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– педагогической помощи детям – инвалидам, формирования у них предпосылок учебной деятельности, социальной адаптации, содействия родителям в организации воспитания и обучения детей.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330</Words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«Особый ребёнок»в  дошкольной образовательной  организациии   </vt:lpstr>
      <vt:lpstr>Организационная  модель инклюзивной практики в ДОУ</vt:lpstr>
      <vt:lpstr>Консультативный пункт</vt:lpstr>
      <vt:lpstr>Служба ранней   помощи</vt:lpstr>
      <vt:lpstr> Лекотека</vt:lpstr>
      <vt:lpstr>  Инклюзивные группы ДОУ</vt:lpstr>
      <vt:lpstr>Группа развития «Особый ребенок»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«Особый ребёнок»в  дошкольной образовательной  организациии   </dc:title>
  <cp:lastModifiedBy>hfdtr</cp:lastModifiedBy>
  <cp:revision>11</cp:revision>
  <dcterms:modified xsi:type="dcterms:W3CDTF">2015-09-17T14:02:17Z</dcterms:modified>
</cp:coreProperties>
</file>