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91" r:id="rId3"/>
    <p:sldId id="292" r:id="rId4"/>
    <p:sldId id="293" r:id="rId5"/>
    <p:sldId id="302" r:id="rId6"/>
    <p:sldId id="294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3887-282C-49F9-9B6F-4F6EA5F382C8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97C9-889F-44A1-987D-D21BB9EB2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3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6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4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10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0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3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32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8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74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9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6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0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иринка садик 150313\фоны\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2088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(Март-Апрель-Май)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2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иринка садик 150313\фоны\6b3d0056e8e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785794"/>
            <a:ext cx="8535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раскрываю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почки, 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зелёные листочки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Деревья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одеваю, посевы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поливаю,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Движения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полна, зовут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ВЕСНА)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643182"/>
            <a:ext cx="392827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иринка садик 150313\фоны\6b3d0056e8e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8572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Какой цветок лишний?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2889231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285860"/>
            <a:ext cx="3067213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786190"/>
            <a:ext cx="3034133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786190"/>
            <a:ext cx="2908203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04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иринка садик 150313\фоны\fe370d9c523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Кто из этих животных не в падает в спячку?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928802"/>
            <a:ext cx="2653003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928802"/>
            <a:ext cx="2831379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7" y="4214818"/>
            <a:ext cx="3143272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9" y="4214818"/>
            <a:ext cx="3071833" cy="1800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121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ринка садик 150313\фоны\6b3d0056e8e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714356"/>
            <a:ext cx="8247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Новоселье 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скворца, он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ликует без конца.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Чтоб у нас жил пересмешник,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Смастерили мы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Скворечник)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286124"/>
            <a:ext cx="2403498" cy="2952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45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иринка садик 150313\фоны\fe370d9c523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357290" y="571480"/>
            <a:ext cx="6176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бывает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823B"/>
                </a:solidFill>
                <a:latin typeface="Times New Roman" pitchFamily="18" charset="0"/>
                <a:cs typeface="Times New Roman" pitchFamily="18" charset="0"/>
              </a:rPr>
              <a:t>Весной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643182"/>
            <a:ext cx="3349535" cy="334800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91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ка садик 150313\фоны\fe370d9c523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500306"/>
            <a:ext cx="83438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69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Иринка</dc:creator>
  <cp:lastModifiedBy>NRJ</cp:lastModifiedBy>
  <cp:revision>60</cp:revision>
  <dcterms:created xsi:type="dcterms:W3CDTF">2013-08-07T06:07:39Z</dcterms:created>
  <dcterms:modified xsi:type="dcterms:W3CDTF">2015-06-27T14:05:09Z</dcterms:modified>
</cp:coreProperties>
</file>