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5" r:id="rId2"/>
    <p:sldId id="270" r:id="rId3"/>
    <p:sldId id="272" r:id="rId4"/>
    <p:sldId id="273" r:id="rId5"/>
    <p:sldId id="298" r:id="rId6"/>
    <p:sldId id="289" r:id="rId7"/>
    <p:sldId id="30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03887-282C-49F9-9B6F-4F6EA5F382C8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597C9-889F-44A1-987D-D21BB9EB2D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7335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597C9-889F-44A1-987D-D21BB9EB2D4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3054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5C33-36C5-48C6-BAC8-311E614061CD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CE2-88C4-4536-95F2-FE8FC0EA6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3602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5C33-36C5-48C6-BAC8-311E614061CD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CE2-88C4-4536-95F2-FE8FC0EA6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5447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5C33-36C5-48C6-BAC8-311E614061CD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CE2-88C4-4536-95F2-FE8FC0EA6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63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5C33-36C5-48C6-BAC8-311E614061CD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CE2-88C4-4536-95F2-FE8FC0EA6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5109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5C33-36C5-48C6-BAC8-311E614061CD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CE2-88C4-4536-95F2-FE8FC0EA6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906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5C33-36C5-48C6-BAC8-311E614061CD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CE2-88C4-4536-95F2-FE8FC0EA6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5364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5C33-36C5-48C6-BAC8-311E614061CD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CE2-88C4-4536-95F2-FE8FC0EA6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5322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5C33-36C5-48C6-BAC8-311E614061CD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CE2-88C4-4536-95F2-FE8FC0EA6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1871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5C33-36C5-48C6-BAC8-311E614061CD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CE2-88C4-4536-95F2-FE8FC0EA6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9745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5C33-36C5-48C6-BAC8-311E614061CD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CE2-88C4-4536-95F2-FE8FC0EA6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698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5C33-36C5-48C6-BAC8-311E614061CD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CE2-88C4-4536-95F2-FE8FC0EA6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266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05C33-36C5-48C6-BAC8-311E614061CD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A9CE2-88C4-4536-95F2-FE8FC0EA6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008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иринка садик 150313\фоны\1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420888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Зима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(Декабрь-Январь-Февраль)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729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иринка садик 150313\фоны\1 (3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3"/>
            <a:ext cx="9144000" cy="69573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5" y="260648"/>
            <a:ext cx="82089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Угадай о каком времени года идёт речь?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2928934"/>
            <a:ext cx="3898187" cy="216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4" name="Прямоугольник 3"/>
          <p:cNvSpPr/>
          <p:nvPr/>
        </p:nvSpPr>
        <p:spPr>
          <a:xfrm>
            <a:off x="428596" y="1428736"/>
            <a:ext cx="81764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Снег на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полях, Лёд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 реках,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Вьюга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гуляет, Когда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бывает?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(Зимой)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551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иринка садик 150313\фоны\2e3e2104566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5008" y="357166"/>
            <a:ext cx="89289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Выбери кого не встретишь зимой у нас в парке?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9" y="2000240"/>
            <a:ext cx="2726033" cy="1800000"/>
          </a:xfrm>
          <a:prstGeom prst="rect">
            <a:avLst/>
          </a:prstGeom>
          <a:solidFill>
            <a:srgbClr val="0070C0"/>
          </a:solidFill>
          <a:ln w="38100">
            <a:solidFill>
              <a:schemeClr val="accent1"/>
            </a:solidFill>
            <a:prstDash val="sysDot"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2000240"/>
            <a:ext cx="2672516" cy="1800000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1" y="4357694"/>
            <a:ext cx="2401375" cy="1800000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4" y="4357694"/>
            <a:ext cx="2496775" cy="1800000"/>
          </a:xfrm>
          <a:prstGeom prst="rect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="" xmlns:p14="http://schemas.microsoft.com/office/powerpoint/2010/main" val="368205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иринка садик 150313\фоны\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596" y="785794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здесь лишние?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928802"/>
            <a:ext cx="2744665" cy="1620000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2000240"/>
            <a:ext cx="2859631" cy="1620000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4286256"/>
            <a:ext cx="2744665" cy="1620000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4214818"/>
            <a:ext cx="2859944" cy="1620000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0969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596" y="1214422"/>
            <a:ext cx="796153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Дом её на белой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туче,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ей страшен солнце лучик.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Серебристая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пушинка, шестигранная..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(Снежинка)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8" y="642918"/>
            <a:ext cx="2107822" cy="1440000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1472" y="4000504"/>
            <a:ext cx="79621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Он из снега одного,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Из морковки нос его.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Чуть тепло заплачет вмиг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 растает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…    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(Снеговик)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5" y="3786190"/>
            <a:ext cx="1460945" cy="1944000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4804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иринка садик 150313\фоны\8 (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596" y="571480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Кого не встретишь в лесу зимой ?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571612"/>
            <a:ext cx="2598256" cy="1800000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71612"/>
            <a:ext cx="2723175" cy="1800000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8" y="3857628"/>
            <a:ext cx="2836368" cy="1800000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623" y="3861048"/>
            <a:ext cx="3017711" cy="1800000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0416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7158" y="2428868"/>
            <a:ext cx="834388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97</Words>
  <Application>Microsoft Office PowerPoint</Application>
  <PresentationFormat>Экран (4:3)</PresentationFormat>
  <Paragraphs>18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Времена года</dc:title>
  <dc:creator>Иринка</dc:creator>
  <cp:lastModifiedBy>NRJ</cp:lastModifiedBy>
  <cp:revision>69</cp:revision>
  <dcterms:created xsi:type="dcterms:W3CDTF">2013-08-07T06:07:39Z</dcterms:created>
  <dcterms:modified xsi:type="dcterms:W3CDTF">2015-06-27T13:57:25Z</dcterms:modified>
</cp:coreProperties>
</file>