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планиметрических многовариантных задач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математики СОШ №6</a:t>
            </a:r>
          </a:p>
          <a:p>
            <a:r>
              <a:rPr lang="ru-RU" dirty="0" err="1" smtClean="0"/>
              <a:t>Галимова</a:t>
            </a:r>
            <a:r>
              <a:rPr lang="ru-RU" dirty="0" smtClean="0"/>
              <a:t> Регина Алексеевна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Задание 3: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Дан параллелограмм ABCD. Биссектрисы его углов А и D делят сторону BC на три равные части. Найти стороны параллелограмма, если его периметр равен 40.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4300542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08920"/>
            <a:ext cx="4471753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Задание 4: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Прямая отсекает от сторон прямого угла отрезки 3 и 4.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Найти радиус окружности, касающейся этой прямой и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сторон угла.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352839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7092"/>
            <a:ext cx="3744416" cy="352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обозначений вершин многоугольника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1. В параллелограмме ABCD один из углов равен 60°. Точки E и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F являются серединами смежных сторон, образующих острый   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угол. Площадь треугольника, отсекаемого прямой EF от 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параллелограмма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ABCD,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равна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Найдите площадь 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треугольника, вершинами которого служат точки E, F и C.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56992"/>
            <a:ext cx="601986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426170"/>
          </a:xfrm>
        </p:spPr>
        <p:txBody>
          <a:bodyPr>
            <a:noAutofit/>
          </a:bodyPr>
          <a:lstStyle/>
          <a:p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Задание 5: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Диагонали АС и BD трапеции ABCD пересекаются в точке Е. Найти площадь трапеции, если площадь треугольника AED равна 9,  а точка Е делит одну из диагоналей в отношении 1 : 3.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353319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63098"/>
            <a:ext cx="3528392" cy="1653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65104"/>
            <a:ext cx="3456384" cy="16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65104"/>
            <a:ext cx="3456384" cy="161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7584" y="20608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20608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436510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436510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1728192"/>
          </a:xfrm>
        </p:spPr>
        <p:txBody>
          <a:bodyPr>
            <a:noAutofit/>
          </a:bodyPr>
          <a:lstStyle/>
          <a:p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Задание 6: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Площадь трапеции ABCD равна 90, а одно из оснований трапеции вдвое больше другого. Диагонали пересекаются в точке O; отрезки, соединяющие середину P основания AD с вершинами B и C, пересекаются с диагоналями трапеции в точках M и N соответственно. Найти площадь четырехугольника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OMPN.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3394285" cy="223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2781168"/>
            <a:ext cx="3394286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некоторого элемента фигуры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556792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1. Найдите площадь равнобедренного треугольника, углы при основании которого равны 30°, если одна из его сторон равна 6.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564904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Найдите площадь равнобедренного треугольника, боковые стороны которого равны 10, а один из углов равен 30°.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9120"/>
            <a:ext cx="2640000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09120"/>
            <a:ext cx="2880320" cy="1958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592288" cy="197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95536" y="3573016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 Площадь треугольника ABC равна 8, MN —средняя линия. Найдите площадь треугольника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CMN.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плоской фигуры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536" y="1124744"/>
            <a:ext cx="835292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7: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Основания трапеции равны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Прямая, параллельная основаниям, разбивает трапецию на две трапеции, площади которых относятся как 2 : 3. Найти длину отрезка этой прямой, заключенного внутри трапеции.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88973"/>
            <a:ext cx="4032448" cy="2688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Образовательное учреждение Фонд Педагогический университет «Первое сентября»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19437" y="2564904"/>
            <a:ext cx="6900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А.Г. КОРЯНОВ, А.А. ПРОКОФЬЕВ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«Готовим к ЕГЭ хорошистов и отличников» (72 часа)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трелка вниз 15"/>
          <p:cNvSpPr/>
          <p:nvPr/>
        </p:nvSpPr>
        <p:spPr>
          <a:xfrm>
            <a:off x="7884368" y="1412776"/>
            <a:ext cx="216024" cy="2376264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436096" y="1340768"/>
            <a:ext cx="216024" cy="115212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123728" y="1700808"/>
            <a:ext cx="216024" cy="115212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89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Многовариантные планиметрические задачи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760" y="901169"/>
            <a:ext cx="415820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неоднозначность в задании взаимного расположения элементов фигуры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920914"/>
            <a:ext cx="4464496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неоднозначность в задании взаимного расположения фигур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543413"/>
            <a:ext cx="3960440" cy="3477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расположение точек на прямой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расположение точек вне прямой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выбор обозначений вершин многоугольника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выбор обозначений вершин многоугольника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выбор обозначений вершин многоугольника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выбор некоторого элемента фигуры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выбор плоской фигуры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99992" y="1772816"/>
            <a:ext cx="216024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Взаимное расположение прямолинейных фигур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12768" y="1765265"/>
            <a:ext cx="205172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Взаимное расположение окружностей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3263493"/>
            <a:ext cx="4464496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2000" b="1" dirty="0" smtClean="0"/>
              <a:t>расположение центров окружностей относительно общей касательной</a:t>
            </a:r>
          </a:p>
          <a:p>
            <a:pPr algn="r">
              <a:buFont typeface="Arial" pitchFamily="34" charset="0"/>
              <a:buChar char="•"/>
            </a:pPr>
            <a:r>
              <a:rPr lang="ru-RU" sz="2000" b="1" dirty="0" smtClean="0"/>
              <a:t>расположение центров окружностей относительно их общей точки касания</a:t>
            </a:r>
          </a:p>
          <a:p>
            <a:pPr algn="r">
              <a:buFont typeface="Arial" pitchFamily="34" charset="0"/>
              <a:buChar char="•"/>
            </a:pPr>
            <a:r>
              <a:rPr lang="ru-RU" sz="2000" b="1" dirty="0" smtClean="0"/>
              <a:t>расположение центров окружностей относительно общей хорды</a:t>
            </a:r>
          </a:p>
          <a:p>
            <a:pPr algn="r">
              <a:buFont typeface="Arial" pitchFamily="34" charset="0"/>
              <a:buChar char="•"/>
            </a:pPr>
            <a:r>
              <a:rPr lang="ru-RU" sz="2000" b="1" dirty="0" smtClean="0"/>
              <a:t>расположение центров окружностей относительно хорды большей окружности</a:t>
            </a:r>
          </a:p>
          <a:p>
            <a:pPr algn="r">
              <a:buFont typeface="Arial" pitchFamily="34" charset="0"/>
              <a:buChar char="•"/>
            </a:pPr>
            <a:r>
              <a:rPr lang="ru-RU" sz="2000" b="1" dirty="0" smtClean="0"/>
              <a:t>расположение точек касания окружности и прямой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74242"/>
          </a:xfrm>
        </p:spPr>
        <p:txBody>
          <a:bodyPr>
            <a:noAutofit/>
          </a:bodyPr>
          <a:lstStyle/>
          <a:p>
            <a:r>
              <a:rPr lang="ru-RU" sz="2000" b="1" i="1" u="sng" dirty="0" smtClean="0"/>
              <a:t>Задание 1. ЕГЭ-2011, включено в единый банк заданий ЕГЭ, ФИПИ: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 Периметр равнобедренной трапеции равен 136. Известно, что в эту трапецию можно вписать окружность, причем боковая сторона делится точкой касания в отношении 9 : 25. Прямая, проходящая через центр окружности и вершину трапеции, отсекает от трапеции треугольник. Найти отношение площади этого треугольника к площади трапеции.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419657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80928"/>
            <a:ext cx="4072562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Расположение точек на прямой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340768"/>
            <a:ext cx="7200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 прямой взяты точки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A, B и C так, что расстояние между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точками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A и B равно 5, а между B и C равно3. Найдите расстояние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между точками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A и C.</a:t>
            </a:r>
          </a:p>
          <a:p>
            <a:pPr marL="342900" indent="-342900">
              <a:buFont typeface="+mj-lt"/>
              <a:buAutoNum type="arabicPeriod"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285545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 На прямой взяты точки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A, B и C так, что точка B расположена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правее точки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A и AB : BC = 3. Найдите отношение AC : AB.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4" y="2636912"/>
            <a:ext cx="496855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Расположение точек на прямой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24744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Вычислите площадь треугольника, если две его  стороны равны 25 и 17,  а высота, проведенная к третьей стороне, равна 15.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5536193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1520" y="3861048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4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Вычислите периметр трапеции, боковые стороны которой 25 и 17, высота 15, а одно из оснований равно 12.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619026"/>
            <a:ext cx="4032448" cy="212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570186"/>
          </a:xfrm>
        </p:spPr>
        <p:txBody>
          <a:bodyPr>
            <a:noAutofit/>
          </a:bodyPr>
          <a:lstStyle/>
          <a:p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Задание 2: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На стороне BC параллелограмма ABCD выбрана точка E,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делящая эту сторону в отношении 2 : 3. Отрезок DE пересекает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диагональ AC в точке F. Какую часть площади параллелограмма ABCD составляет площадь треугольника AFD?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04864"/>
            <a:ext cx="424468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37112"/>
            <a:ext cx="2592288" cy="41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917" y="4365104"/>
            <a:ext cx="211703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Расположение точек вне прямой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 стороне BC квадрата ABCD построен равносторонний треугольник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BCP.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Найдите высоту треугольника APD, проведенную из вершины A, если известно, что сторона </a:t>
            </a:r>
          </a:p>
          <a:p>
            <a:pPr marL="457200" indent="-457200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квадрата равна 1.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90139"/>
            <a:ext cx="3240360" cy="285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76872"/>
            <a:ext cx="3096344" cy="450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Расположение точек вне прямой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Окружность радиуса 2 касается стороны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AC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прямоугольного треугольника ABC в точке C. Найдите расстояние от вершины B до центра окружности, если катеты AB и AC треугольника равны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 и 4 соответственно.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00908"/>
            <a:ext cx="3240360" cy="414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Расположение точек вне прямой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56792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 Концы отрезка отстоят от прямой на расстояние 6 и 14. Найдите  расстояние от этой прямой до середины данного отрезка.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4684"/>
            <a:ext cx="3960440" cy="302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</TotalTime>
  <Words>512</Words>
  <Application>Microsoft Office PowerPoint</Application>
  <PresentationFormat>Экран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Решение планиметрических многовариантных задач</vt:lpstr>
      <vt:lpstr>Многовариантные планиметрические задачи</vt:lpstr>
      <vt:lpstr>Задание 1. ЕГЭ-2011, включено в единый банк заданий ЕГЭ, ФИПИ:  Периметр равнобедренной трапеции равен 136. Известно, что в эту трапецию можно вписать окружность, причем боковая сторона делится точкой касания в отношении 9 : 25. Прямая, проходящая через центр окружности и вершину трапеции, отсекает от трапеции треугольник. Найти отношение площади этого треугольника к площади трапеции.</vt:lpstr>
      <vt:lpstr>Расположение точек на прямой</vt:lpstr>
      <vt:lpstr>Расположение точек на прямой</vt:lpstr>
      <vt:lpstr>Задание 2:  На стороне BC параллелограмма ABCD выбрана точка E, делящая эту сторону в отношении 2 : 3. Отрезок DE пересекает диагональ AC в точке F. Какую часть площади параллелограмма ABCD составляет площадь треугольника AFD?</vt:lpstr>
      <vt:lpstr>Расположение точек вне прямой</vt:lpstr>
      <vt:lpstr>Расположение точек вне прямой</vt:lpstr>
      <vt:lpstr>Расположение точек вне прямой</vt:lpstr>
      <vt:lpstr>Задание 3:  Дан параллелограмм ABCD. Биссектрисы его углов А и D делят сторону BC на три равные части. Найти стороны параллелограмма, если его периметр равен 40.</vt:lpstr>
      <vt:lpstr>Задание 4:  Прямая отсекает от сторон прямого угла отрезки 3 и 4. Найти радиус окружности, касающейся этой прямой и  сторон угла.</vt:lpstr>
      <vt:lpstr>Выбор обозначений вершин многоугольника</vt:lpstr>
      <vt:lpstr>Задание 5:  Диагонали АС и BD трапеции ABCD пересекаются в точке Е. Найти площадь трапеции, если площадь треугольника AED равна 9,  а точка Е делит одну из диагоналей в отношении 1 : 3.</vt:lpstr>
      <vt:lpstr>Задание 6:  Площадь трапеции ABCD равна 90, а одно из оснований трапеции вдвое больше другого. Диагонали пересекаются в точке O; отрезки, соединяющие середину P основания AD с вершинами B и C, пересекаются с диагоналями трапеции в точках M и N соответственно. Найти площадь четырехугольника OMPN.</vt:lpstr>
      <vt:lpstr>Выбор некоторого элемента фигуры</vt:lpstr>
      <vt:lpstr>Выбор плоской фигуры</vt:lpstr>
      <vt:lpstr>Образовательное учреждение Фонд Педагогический университет «Первое сентября»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Galimova Regina</dc:creator>
  <cp:lastModifiedBy>дом</cp:lastModifiedBy>
  <cp:revision>20</cp:revision>
  <dcterms:created xsi:type="dcterms:W3CDTF">2014-04-22T18:58:44Z</dcterms:created>
  <dcterms:modified xsi:type="dcterms:W3CDTF">2015-10-11T16:21:52Z</dcterms:modified>
</cp:coreProperties>
</file>