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57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22-F105-47B5-99EC-36FA5599A7D1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C99E-AA83-4C82-B251-63C23E8F9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22-F105-47B5-99EC-36FA5599A7D1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C99E-AA83-4C82-B251-63C23E8F9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22-F105-47B5-99EC-36FA5599A7D1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C99E-AA83-4C82-B251-63C23E8F9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22-F105-47B5-99EC-36FA5599A7D1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C99E-AA83-4C82-B251-63C23E8F9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22-F105-47B5-99EC-36FA5599A7D1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C99E-AA83-4C82-B251-63C23E8F9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22-F105-47B5-99EC-36FA5599A7D1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C99E-AA83-4C82-B251-63C23E8F9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22-F105-47B5-99EC-36FA5599A7D1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C99E-AA83-4C82-B251-63C23E8F9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22-F105-47B5-99EC-36FA5599A7D1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C99E-AA83-4C82-B251-63C23E8F9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22-F105-47B5-99EC-36FA5599A7D1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C99E-AA83-4C82-B251-63C23E8F9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22-F105-47B5-99EC-36FA5599A7D1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C99E-AA83-4C82-B251-63C23E8F9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D222-F105-47B5-99EC-36FA5599A7D1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C99E-AA83-4C82-B251-63C23E8F9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CD222-F105-47B5-99EC-36FA5599A7D1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9C99E-AA83-4C82-B251-63C23E8F9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1&amp;uinfo=ww-1349-wh-683-fw-1124-fh-477-pd-1&amp;p=1&amp;text=%D0%BA%D0%B0%D1%80%D1%82%D0%B8%D0%BD%D0%BA%D0%B0%20%D0%BF%D0%B0%D0%BD%D0%B0%D0%BC%D0%BA%D0%B0%20%D0%B4%D0%B5%D1%82%D1%81%D0%BA%D0%B0%D1%8F&amp;noreask=1&amp;pos=50&amp;rpt=simage&amp;lr=10944&amp;img_url=http://images.kakprosto.ru/tumb/article-main/articles/201105/article_681_14794e2a8abe7961ac13e23758d3b3d21306747011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hyperlink" Target="http://images.yandex.ru/yandsearch?source=wiz&amp;fp=1&amp;uinfo=ww-1349-wh-683-fw-1124-fh-477-pd-1&amp;p=1&amp;text=%D0%BA%D0%B0%D1%80%D1%82%D0%B8%D0%BD%D0%BA%D0%B0%20%D0%BF%D0%B0%D0%BD%D0%B0%D0%BC%D0%BA%D0%B0%20%D0%B4%D0%B5%D1%82%D1%81%D0%BA%D0%B0%D1%8F&amp;noreask=1&amp;pos=49&amp;rpt=simage&amp;lr=10944&amp;img_url=http://pohod.stelm.ru/2005baikal/equip/panama.jpg" TargetMode="Externa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0&amp;text=%D0%BA%D0%B0%D1%80%D1%82%D0%B8%D0%BD%D0%BA%D0%B0%20%D1%81%D1%82%D1%80%D0%B0%D0%BD%D0%B0%20%D0%9F%D0%B0%D0%BD%D0%B0%D0%BC%D0%B0&amp;noreask=1&amp;pos=2&amp;lr=10944&amp;rpt=simage&amp;uinfo=ww-1349-wh-683-fw-1124-fh-477-pd-1&amp;img_url=http://upload.wikimedia.org/wikipedia/commons/thumb/7/77/DirkvdM_casco_viejo.jpg/800px-DirkvdM_casco_viejo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fp=0&amp;text=%D0%BA%D0%B0%D1%80%D1%82%D0%B8%D0%BD%D0%BA%D0%B0%20%D0%BF%D0%B5%D1%82%D1%80%D1%83%D1%88%D0%BA%D0%B0%20%D0%B4%D0%BB%D1%8F%20%D0%B4%D0%B5%D1%82%D0%B5%D0%B9&amp;noreask=1&amp;pos=1&amp;lr=10944&amp;rpt=simage&amp;uinfo=ww-1349-wh-683-fw-1124-fh-477-pd-1&amp;img_url=http://www.ipetersburg.ru/content/images/user/49/756/b_aa23fa46c8676d5f88d15777f15771ce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fp=1&amp;uinfo=ww-1349-wh-683-fw-1124-fh-477-pd-1&amp;p=1&amp;text=%D0%BA%D0%B0%D1%80%D1%82%D0%B8%D0%BD%D0%BA%D0%B8%20%D0%B3%D0%BE%D0%B4%20%D0%BB%D0%BE%D1%88%D0%B0%D0%B4%D0%B8%202014&amp;noreask=1&amp;pos=56&amp;rpt=simage&amp;lr=10944&amp;img_url=http://img1.labirint.ru/books/392191/scrn_big_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80;&#1088;&#1080;&#1085;&#1072;\&#1059;&#1095;&#1080;&#1090;&#1077;&#1083;&#1100;%20&#1075;&#1086;&#1076;&#1072;%20&#1057;&#1083;&#1086;&#1074;&#1072;\&#1079;&#1072;&#1087;&#1080;&#1089;&#1100;%20&#1089;&#1083;&#1086;&#1074;\&#1079;&#1074;&#1077;&#1079;&#1076;&#1086;&#1095;&#1082;&#1080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  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</a:rPr>
              <a:t>Открытый урок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ОБУЧЕНИЕ  ГРАМОТЕ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 1 класс 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1214422"/>
            <a:ext cx="515807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РУДЮК ТАТЬЯНА АФАНАСЬЕВНА</a:t>
            </a:r>
          </a:p>
          <a:p>
            <a:r>
              <a:rPr lang="ru-RU" sz="2400" b="1" dirty="0" smtClean="0">
                <a:solidFill>
                  <a:schemeClr val="tx2"/>
                </a:solidFill>
              </a:rPr>
              <a:t>    МБОУ «СОШ № 4 УИОП» г.Усинска</a:t>
            </a:r>
          </a:p>
        </p:txBody>
      </p:sp>
      <p:pic>
        <p:nvPicPr>
          <p:cNvPr id="7170" name="Picture 2" descr="http://veselajashkola.ru/wp-content/uploads/2011/10/shkolnye_kartinki_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929198"/>
            <a:ext cx="1428750" cy="1428750"/>
          </a:xfrm>
          <a:prstGeom prst="rect">
            <a:avLst/>
          </a:prstGeom>
          <a:noFill/>
        </p:spPr>
      </p:pic>
      <p:pic>
        <p:nvPicPr>
          <p:cNvPr id="4" name="Picture 2" descr="http://veselajashkola.ru/wp-content/uploads/2011/10/shkolnye_kartinki_15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п</a:t>
            </a:r>
            <a:r>
              <a:rPr lang="ru-RU" sz="4800" b="1" dirty="0" smtClean="0">
                <a:solidFill>
                  <a:srgbClr val="FF0000"/>
                </a:solidFill>
              </a:rPr>
              <a:t>анама -панамка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052.radikal.ru/1210/8b/69a7b4b6df4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4104456" cy="4608512"/>
          </a:xfrm>
          <a:prstGeom prst="rect">
            <a:avLst/>
          </a:prstGeom>
          <a:noFill/>
        </p:spPr>
      </p:pic>
      <p:pic>
        <p:nvPicPr>
          <p:cNvPr id="1027" name="Picture 3" descr="http://yandex.st/lego/_/La6qi18Z8LwgnZdsAr1qy1GwCw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29" name="Picture 5" descr="http://pohod.stelm.ru/2005baikal/equip/panam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1628800"/>
            <a:ext cx="4032448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58951564_Detskaya_panamk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-16"/>
            <a:ext cx="6858016" cy="68580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панамочка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upload.wikimedia.org/wikipedia/commons/thumb/7/77/DirkvdM_casco_viejo.jpg/800px-DirkvdM_casco_viej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24744"/>
            <a:ext cx="7920880" cy="5472608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Панама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etkivkletke.ru/wp-content/uploads/2011/03/pet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8568952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.labirint.ru/books/392191/scrn_big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395536" y="188640"/>
            <a:ext cx="8352928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звездоч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25" y="5715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Oval 7"/>
          <p:cNvSpPr>
            <a:spLocks noChangeArrowheads="1"/>
          </p:cNvSpPr>
          <p:nvPr/>
        </p:nvSpPr>
        <p:spPr bwMode="auto">
          <a:xfrm>
            <a:off x="1000125" y="2643188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Oval 8"/>
          <p:cNvSpPr>
            <a:spLocks noChangeArrowheads="1"/>
          </p:cNvSpPr>
          <p:nvPr/>
        </p:nvSpPr>
        <p:spPr bwMode="auto">
          <a:xfrm>
            <a:off x="1000125" y="1000125"/>
            <a:ext cx="914400" cy="914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Oval 9"/>
          <p:cNvSpPr>
            <a:spLocks noChangeArrowheads="1"/>
          </p:cNvSpPr>
          <p:nvPr/>
        </p:nvSpPr>
        <p:spPr bwMode="auto">
          <a:xfrm>
            <a:off x="1000125" y="4429125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9" name="Rectangle 11"/>
          <p:cNvSpPr>
            <a:spLocks noGrp="1"/>
          </p:cNvSpPr>
          <p:nvPr>
            <p:ph type="body" idx="4294967295"/>
          </p:nvPr>
        </p:nvSpPr>
        <p:spPr>
          <a:xfrm>
            <a:off x="914400" y="333375"/>
            <a:ext cx="8229600" cy="554355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dirty="0" smtClean="0"/>
              <a:t>                 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/>
              <a:t>                   Я всё понял на уроке и могу        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/>
              <a:t>                   объяснить  другим.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r>
              <a:rPr lang="ru-RU" dirty="0" smtClean="0"/>
              <a:t>                  Я  усвоил тему, но  мне ещё нужна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/>
              <a:t>                  помощь     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r>
              <a:rPr lang="ru-RU" dirty="0" smtClean="0"/>
              <a:t>                  Было трудно. Я ещё не понял до </a:t>
            </a:r>
          </a:p>
          <a:p>
            <a:pPr>
              <a:buFont typeface="Arial" charset="0"/>
              <a:buNone/>
              <a:defRPr/>
            </a:pPr>
            <a:r>
              <a:rPr lang="ru-RU" dirty="0" smtClean="0"/>
              <a:t>                  конца.</a:t>
            </a:r>
            <a:endParaRPr lang="ru-RU" dirty="0"/>
          </a:p>
        </p:txBody>
      </p:sp>
      <p:sp>
        <p:nvSpPr>
          <p:cNvPr id="16391" name="Прямоугольник 8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Было трудно. не понял  до конца.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8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8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8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58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8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70</Words>
  <Application>Microsoft Office PowerPoint</Application>
  <PresentationFormat>Экран (4:3)</PresentationFormat>
  <Paragraphs>18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Открытый урок</vt:lpstr>
      <vt:lpstr>панама -панамка</vt:lpstr>
      <vt:lpstr>панамочка</vt:lpstr>
      <vt:lpstr>Панама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Win7</dc:creator>
  <cp:lastModifiedBy>UserXP</cp:lastModifiedBy>
  <cp:revision>16</cp:revision>
  <dcterms:created xsi:type="dcterms:W3CDTF">2013-11-04T09:21:34Z</dcterms:created>
  <dcterms:modified xsi:type="dcterms:W3CDTF">2015-08-05T14:58:20Z</dcterms:modified>
</cp:coreProperties>
</file>