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6" r:id="rId2"/>
    <p:sldId id="257" r:id="rId3"/>
    <p:sldId id="258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6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559" autoAdjust="0"/>
    <p:restoredTop sz="94709" autoAdjust="0"/>
  </p:normalViewPr>
  <p:slideViewPr>
    <p:cSldViewPr>
      <p:cViewPr varScale="1">
        <p:scale>
          <a:sx n="71" d="100"/>
          <a:sy n="71" d="100"/>
        </p:scale>
        <p:origin x="-11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7599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09062-F175-4581-B7B5-12B444A2402F}" type="datetimeFigureOut">
              <a:rPr lang="ru-RU"/>
              <a:pPr>
                <a:defRPr/>
              </a:pPr>
              <a:t>15.02.2013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3C8D4-0F42-43CD-82AD-786176E463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C152C-8442-4874-B630-AE486D324CFF}" type="datetimeFigureOut">
              <a:rPr lang="ru-RU"/>
              <a:pPr>
                <a:defRPr/>
              </a:pPr>
              <a:t>15.02.2013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C6C87-E022-445B-A718-24340DD6DE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5E59D-1E93-4C86-BD5C-15CBDF2557AD}" type="datetimeFigureOut">
              <a:rPr lang="ru-RU"/>
              <a:pPr>
                <a:defRPr/>
              </a:pPr>
              <a:t>15.02.2013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84A7D-00E3-49A3-8E63-5652FDCD28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654D1-2F2A-4AB4-A0BB-DE5CD252342D}" type="datetimeFigureOut">
              <a:rPr lang="ru-RU"/>
              <a:pPr>
                <a:defRPr/>
              </a:pPr>
              <a:t>15.02.2013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FBD33-9B9D-4B48-A8B3-2099F04FAC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C845D-5B7D-4B4D-BD6C-1FB9A361C590}" type="datetimeFigureOut">
              <a:rPr lang="ru-RU"/>
              <a:pPr>
                <a:defRPr/>
              </a:pPr>
              <a:t>15.02.2013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A4BB5-51C1-4829-9012-79C0C08642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6A0D6-9966-40AC-BBFD-AD8A69AA751D}" type="datetimeFigureOut">
              <a:rPr lang="ru-RU"/>
              <a:pPr>
                <a:defRPr/>
              </a:pPr>
              <a:t>15.02.2013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C82AB-5A31-4509-838A-8BBF293CAD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785DB-3276-40E3-9BB6-EC44BE22C2E3}" type="datetimeFigureOut">
              <a:rPr lang="ru-RU"/>
              <a:pPr>
                <a:defRPr/>
              </a:pPr>
              <a:t>15.02.2013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C06D8-CD7B-451E-840B-60389F5C9D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75927-CEBE-44C9-A42A-AB32FEE5B2FF}" type="datetimeFigureOut">
              <a:rPr lang="ru-RU"/>
              <a:pPr>
                <a:defRPr/>
              </a:pPr>
              <a:t>15.02.2013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ED7BF-C086-4D1E-9E99-6485393353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F7E60-C60C-439F-B5B7-F416329F3485}" type="datetimeFigureOut">
              <a:rPr lang="ru-RU"/>
              <a:pPr>
                <a:defRPr/>
              </a:pPr>
              <a:t>15.02.2013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999DD-D686-4616-A936-07D0AE40B5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E210B-C962-4538-BE5D-94B19DAF7CBF}" type="datetimeFigureOut">
              <a:rPr lang="ru-RU"/>
              <a:pPr>
                <a:defRPr/>
              </a:pPr>
              <a:t>15.02.2013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9CBA8-68FD-4A03-9B1F-C2F04E5A2D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281DC-7A2D-4B23-AB40-12A318A19C3C}" type="datetimeFigureOut">
              <a:rPr lang="ru-RU"/>
              <a:pPr>
                <a:defRPr/>
              </a:pPr>
              <a:t>15.02.2013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B1C9F-068A-4FBB-BDED-16FFE3E302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6F5D564-3F0A-424C-9253-99B9B7B93E84}" type="datetimeFigureOut">
              <a:rPr lang="ru-RU"/>
              <a:pPr>
                <a:defRPr/>
              </a:pPr>
              <a:t>15.02.2013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279AD22-C08C-468D-80C3-997E5F9017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6" r:id="rId2"/>
    <p:sldLayoutId id="2147483705" r:id="rId3"/>
    <p:sldLayoutId id="2147483704" r:id="rId4"/>
    <p:sldLayoutId id="2147483703" r:id="rId5"/>
    <p:sldLayoutId id="2147483702" r:id="rId6"/>
    <p:sldLayoutId id="2147483701" r:id="rId7"/>
    <p:sldLayoutId id="2147483700" r:id="rId8"/>
    <p:sldLayoutId id="2147483708" r:id="rId9"/>
    <p:sldLayoutId id="2147483699" r:id="rId10"/>
    <p:sldLayoutId id="214748369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no Pro Smbd SmText" pitchFamily="18" charset="0"/>
              </a:rPr>
              <a:t>       ST. VALENTINE’S DAY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no Pro Smbd SmText" pitchFamily="18" charset="0"/>
            </a:endParaRPr>
          </a:p>
        </p:txBody>
      </p:sp>
      <p:sp>
        <p:nvSpPr>
          <p:cNvPr id="7" name="Полилиния 6"/>
          <p:cNvSpPr/>
          <p:nvPr/>
        </p:nvSpPr>
        <p:spPr>
          <a:xfrm>
            <a:off x="524070" y="5421086"/>
            <a:ext cx="612710" cy="1268964"/>
          </a:xfrm>
          <a:custGeom>
            <a:avLst/>
            <a:gdLst>
              <a:gd name="connsiteX0" fmla="*/ 334346 w 612710"/>
              <a:gd name="connsiteY0" fmla="*/ 0 h 1268964"/>
              <a:gd name="connsiteX1" fmla="*/ 7775 w 612710"/>
              <a:gd name="connsiteY1" fmla="*/ 1063690 h 1268964"/>
              <a:gd name="connsiteX2" fmla="*/ 287693 w 612710"/>
              <a:gd name="connsiteY2" fmla="*/ 1231641 h 1268964"/>
              <a:gd name="connsiteX3" fmla="*/ 586273 w 612710"/>
              <a:gd name="connsiteY3" fmla="*/ 1082351 h 1268964"/>
              <a:gd name="connsiteX4" fmla="*/ 446314 w 612710"/>
              <a:gd name="connsiteY4" fmla="*/ 755779 h 1268964"/>
              <a:gd name="connsiteX5" fmla="*/ 157065 w 612710"/>
              <a:gd name="connsiteY5" fmla="*/ 783771 h 1268964"/>
              <a:gd name="connsiteX6" fmla="*/ 250371 w 612710"/>
              <a:gd name="connsiteY6" fmla="*/ 970383 h 1268964"/>
              <a:gd name="connsiteX7" fmla="*/ 315685 w 612710"/>
              <a:gd name="connsiteY7" fmla="*/ 970383 h 1268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2710" h="1268964">
                <a:moveTo>
                  <a:pt x="334346" y="0"/>
                </a:moveTo>
                <a:cubicBezTo>
                  <a:pt x="174948" y="429208"/>
                  <a:pt x="15551" y="858417"/>
                  <a:pt x="7775" y="1063690"/>
                </a:cubicBezTo>
                <a:cubicBezTo>
                  <a:pt x="0" y="1268964"/>
                  <a:pt x="191277" y="1228531"/>
                  <a:pt x="287693" y="1231641"/>
                </a:cubicBezTo>
                <a:cubicBezTo>
                  <a:pt x="384109" y="1234751"/>
                  <a:pt x="559836" y="1161661"/>
                  <a:pt x="586273" y="1082351"/>
                </a:cubicBezTo>
                <a:cubicBezTo>
                  <a:pt x="612710" y="1003041"/>
                  <a:pt x="517849" y="805542"/>
                  <a:pt x="446314" y="755779"/>
                </a:cubicBezTo>
                <a:cubicBezTo>
                  <a:pt x="374779" y="706016"/>
                  <a:pt x="189722" y="748004"/>
                  <a:pt x="157065" y="783771"/>
                </a:cubicBezTo>
                <a:cubicBezTo>
                  <a:pt x="124408" y="819538"/>
                  <a:pt x="223934" y="939281"/>
                  <a:pt x="250371" y="970383"/>
                </a:cubicBezTo>
                <a:cubicBezTo>
                  <a:pt x="276808" y="1001485"/>
                  <a:pt x="296246" y="985934"/>
                  <a:pt x="315685" y="970383"/>
                </a:cubicBezTo>
              </a:path>
            </a:pathLst>
          </a:cu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олилиния 7"/>
          <p:cNvSpPr/>
          <p:nvPr/>
        </p:nvSpPr>
        <p:spPr>
          <a:xfrm>
            <a:off x="1714480" y="4929198"/>
            <a:ext cx="1250302" cy="922176"/>
          </a:xfrm>
          <a:custGeom>
            <a:avLst/>
            <a:gdLst>
              <a:gd name="connsiteX0" fmla="*/ 144625 w 1250302"/>
              <a:gd name="connsiteY0" fmla="*/ 0 h 922176"/>
              <a:gd name="connsiteX1" fmla="*/ 153955 w 1250302"/>
              <a:gd name="connsiteY1" fmla="*/ 298579 h 922176"/>
              <a:gd name="connsiteX2" fmla="*/ 1068355 w 1250302"/>
              <a:gd name="connsiteY2" fmla="*/ 867747 h 922176"/>
              <a:gd name="connsiteX3" fmla="*/ 1245637 w 1250302"/>
              <a:gd name="connsiteY3" fmla="*/ 625151 h 922176"/>
              <a:gd name="connsiteX4" fmla="*/ 1096347 w 1250302"/>
              <a:gd name="connsiteY4" fmla="*/ 317241 h 922176"/>
              <a:gd name="connsiteX5" fmla="*/ 947057 w 1250302"/>
              <a:gd name="connsiteY5" fmla="*/ 513183 h 922176"/>
              <a:gd name="connsiteX6" fmla="*/ 1003041 w 1250302"/>
              <a:gd name="connsiteY6" fmla="*/ 587828 h 922176"/>
              <a:gd name="connsiteX7" fmla="*/ 1059025 w 1250302"/>
              <a:gd name="connsiteY7" fmla="*/ 606490 h 922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50302" h="922176">
                <a:moveTo>
                  <a:pt x="144625" y="0"/>
                </a:moveTo>
                <a:cubicBezTo>
                  <a:pt x="72312" y="76977"/>
                  <a:pt x="0" y="153955"/>
                  <a:pt x="153955" y="298579"/>
                </a:cubicBezTo>
                <a:cubicBezTo>
                  <a:pt x="307910" y="443204"/>
                  <a:pt x="886408" y="813318"/>
                  <a:pt x="1068355" y="867747"/>
                </a:cubicBezTo>
                <a:cubicBezTo>
                  <a:pt x="1250302" y="922176"/>
                  <a:pt x="1240972" y="716902"/>
                  <a:pt x="1245637" y="625151"/>
                </a:cubicBezTo>
                <a:cubicBezTo>
                  <a:pt x="1250302" y="533400"/>
                  <a:pt x="1146110" y="335902"/>
                  <a:pt x="1096347" y="317241"/>
                </a:cubicBezTo>
                <a:cubicBezTo>
                  <a:pt x="1046584" y="298580"/>
                  <a:pt x="962608" y="468085"/>
                  <a:pt x="947057" y="513183"/>
                </a:cubicBezTo>
                <a:cubicBezTo>
                  <a:pt x="931506" y="558281"/>
                  <a:pt x="984380" y="572277"/>
                  <a:pt x="1003041" y="587828"/>
                </a:cubicBezTo>
                <a:cubicBezTo>
                  <a:pt x="1021702" y="603379"/>
                  <a:pt x="1059025" y="606490"/>
                  <a:pt x="1059025" y="606490"/>
                </a:cubicBez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4-конечная звезда 8"/>
          <p:cNvSpPr/>
          <p:nvPr/>
        </p:nvSpPr>
        <p:spPr>
          <a:xfrm>
            <a:off x="1285852" y="5357826"/>
            <a:ext cx="857256" cy="928694"/>
          </a:xfrm>
          <a:prstGeom prst="star4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7445829" y="4973216"/>
            <a:ext cx="1268963" cy="1864568"/>
          </a:xfrm>
          <a:custGeom>
            <a:avLst/>
            <a:gdLst>
              <a:gd name="connsiteX0" fmla="*/ 1268963 w 1268963"/>
              <a:gd name="connsiteY0" fmla="*/ 0 h 1864568"/>
              <a:gd name="connsiteX1" fmla="*/ 942391 w 1268963"/>
              <a:gd name="connsiteY1" fmla="*/ 1604866 h 1864568"/>
              <a:gd name="connsiteX2" fmla="*/ 289249 w 1268963"/>
              <a:gd name="connsiteY2" fmla="*/ 1558213 h 1864568"/>
              <a:gd name="connsiteX3" fmla="*/ 0 w 1268963"/>
              <a:gd name="connsiteY3" fmla="*/ 1175657 h 1864568"/>
              <a:gd name="connsiteX4" fmla="*/ 289249 w 1268963"/>
              <a:gd name="connsiteY4" fmla="*/ 970384 h 1864568"/>
              <a:gd name="connsiteX5" fmla="*/ 662473 w 1268963"/>
              <a:gd name="connsiteY5" fmla="*/ 1287625 h 1864568"/>
              <a:gd name="connsiteX6" fmla="*/ 513183 w 1268963"/>
              <a:gd name="connsiteY6" fmla="*/ 1371600 h 1864568"/>
              <a:gd name="connsiteX7" fmla="*/ 298579 w 1268963"/>
              <a:gd name="connsiteY7" fmla="*/ 1371600 h 1864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68963" h="1864568">
                <a:moveTo>
                  <a:pt x="1268963" y="0"/>
                </a:moveTo>
                <a:cubicBezTo>
                  <a:pt x="1187320" y="672582"/>
                  <a:pt x="1105677" y="1345164"/>
                  <a:pt x="942391" y="1604866"/>
                </a:cubicBezTo>
                <a:cubicBezTo>
                  <a:pt x="779105" y="1864568"/>
                  <a:pt x="446314" y="1629748"/>
                  <a:pt x="289249" y="1558213"/>
                </a:cubicBezTo>
                <a:cubicBezTo>
                  <a:pt x="132184" y="1486678"/>
                  <a:pt x="0" y="1273628"/>
                  <a:pt x="0" y="1175657"/>
                </a:cubicBezTo>
                <a:cubicBezTo>
                  <a:pt x="0" y="1077686"/>
                  <a:pt x="178837" y="951723"/>
                  <a:pt x="289249" y="970384"/>
                </a:cubicBezTo>
                <a:cubicBezTo>
                  <a:pt x="399661" y="989045"/>
                  <a:pt x="625151" y="1220756"/>
                  <a:pt x="662473" y="1287625"/>
                </a:cubicBezTo>
                <a:cubicBezTo>
                  <a:pt x="699795" y="1354494"/>
                  <a:pt x="573832" y="1357604"/>
                  <a:pt x="513183" y="1371600"/>
                </a:cubicBezTo>
                <a:cubicBezTo>
                  <a:pt x="452534" y="1385596"/>
                  <a:pt x="375556" y="1378598"/>
                  <a:pt x="298579" y="1371600"/>
                </a:cubicBezTo>
              </a:path>
            </a:pathLst>
          </a:cu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олилиния 10"/>
          <p:cNvSpPr/>
          <p:nvPr/>
        </p:nvSpPr>
        <p:spPr>
          <a:xfrm>
            <a:off x="6429388" y="5214950"/>
            <a:ext cx="1421363" cy="475861"/>
          </a:xfrm>
          <a:custGeom>
            <a:avLst/>
            <a:gdLst>
              <a:gd name="connsiteX0" fmla="*/ 1300065 w 1421363"/>
              <a:gd name="connsiteY0" fmla="*/ 385665 h 475861"/>
              <a:gd name="connsiteX1" fmla="*/ 1216090 w 1421363"/>
              <a:gd name="connsiteY1" fmla="*/ 441649 h 475861"/>
              <a:gd name="connsiteX2" fmla="*/ 68424 w 1421363"/>
              <a:gd name="connsiteY2" fmla="*/ 180392 h 475861"/>
              <a:gd name="connsiteX3" fmla="*/ 805543 w 1421363"/>
              <a:gd name="connsiteY3" fmla="*/ 21771 h 475861"/>
              <a:gd name="connsiteX4" fmla="*/ 721567 w 1421363"/>
              <a:gd name="connsiteY4" fmla="*/ 311020 h 475861"/>
              <a:gd name="connsiteX5" fmla="*/ 497632 w 1421363"/>
              <a:gd name="connsiteY5" fmla="*/ 115078 h 475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21363" h="475861">
                <a:moveTo>
                  <a:pt x="1300065" y="385665"/>
                </a:moveTo>
                <a:cubicBezTo>
                  <a:pt x="1360714" y="430763"/>
                  <a:pt x="1421363" y="475861"/>
                  <a:pt x="1216090" y="441649"/>
                </a:cubicBezTo>
                <a:cubicBezTo>
                  <a:pt x="1010817" y="407437"/>
                  <a:pt x="136848" y="250372"/>
                  <a:pt x="68424" y="180392"/>
                </a:cubicBezTo>
                <a:cubicBezTo>
                  <a:pt x="0" y="110412"/>
                  <a:pt x="696686" y="0"/>
                  <a:pt x="805543" y="21771"/>
                </a:cubicBezTo>
                <a:cubicBezTo>
                  <a:pt x="914400" y="43542"/>
                  <a:pt x="772885" y="295469"/>
                  <a:pt x="721567" y="311020"/>
                </a:cubicBezTo>
                <a:cubicBezTo>
                  <a:pt x="670249" y="326571"/>
                  <a:pt x="583940" y="220824"/>
                  <a:pt x="497632" y="115078"/>
                </a:cubicBezTo>
              </a:path>
            </a:pathLst>
          </a:cu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ердце 11"/>
          <p:cNvSpPr/>
          <p:nvPr/>
        </p:nvSpPr>
        <p:spPr>
          <a:xfrm rot="1241884">
            <a:off x="192663" y="147867"/>
            <a:ext cx="1071538" cy="1285884"/>
          </a:xfrm>
          <a:prstGeom prst="hear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Сердце 12"/>
          <p:cNvSpPr/>
          <p:nvPr/>
        </p:nvSpPr>
        <p:spPr>
          <a:xfrm rot="20097178">
            <a:off x="8358214" y="1285860"/>
            <a:ext cx="785786" cy="1000132"/>
          </a:xfrm>
          <a:prstGeom prst="hear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4-конечная звезда 13"/>
          <p:cNvSpPr/>
          <p:nvPr/>
        </p:nvSpPr>
        <p:spPr>
          <a:xfrm>
            <a:off x="4714876" y="2071678"/>
            <a:ext cx="642942" cy="928694"/>
          </a:xfrm>
          <a:prstGeom prst="star4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5" name="Рисунок 14" descr="1319000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60405">
            <a:off x="5364163" y="2205038"/>
            <a:ext cx="3446462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v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0104" y="2876552"/>
            <a:ext cx="2214578" cy="28575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" name="Рисунок 3" descr="serds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989744">
            <a:off x="513027" y="1871609"/>
            <a:ext cx="3317013" cy="250434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6" name="5-конечная звезда 15"/>
          <p:cNvSpPr/>
          <p:nvPr/>
        </p:nvSpPr>
        <p:spPr>
          <a:xfrm>
            <a:off x="6715140" y="6072206"/>
            <a:ext cx="642942" cy="428604"/>
          </a:xfrm>
          <a:prstGeom prst="star5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43174" y="1714488"/>
            <a:ext cx="3500462" cy="2928958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9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You  can sign St. Valentine card “Your Secret  Admirer”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4" name="Рисунок 3" descr="for_my_valentine_b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222428">
            <a:off x="5344598" y="3822534"/>
            <a:ext cx="3410464" cy="25532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63415">
            <a:off x="316211" y="4057865"/>
            <a:ext cx="2454224" cy="19317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303695">
            <a:off x="291412" y="525969"/>
            <a:ext cx="2288922" cy="18496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0173750">
            <a:off x="5923722" y="529772"/>
            <a:ext cx="2314926" cy="18772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4-конечная звезда 9"/>
          <p:cNvSpPr/>
          <p:nvPr/>
        </p:nvSpPr>
        <p:spPr>
          <a:xfrm>
            <a:off x="500034" y="3143248"/>
            <a:ext cx="785818" cy="571504"/>
          </a:xfrm>
          <a:prstGeom prst="star4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4-конечная звезда 10"/>
          <p:cNvSpPr/>
          <p:nvPr/>
        </p:nvSpPr>
        <p:spPr>
          <a:xfrm>
            <a:off x="2928926" y="857232"/>
            <a:ext cx="714380" cy="642942"/>
          </a:xfrm>
          <a:prstGeom prst="star4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4-конечная звезда 11"/>
          <p:cNvSpPr/>
          <p:nvPr/>
        </p:nvSpPr>
        <p:spPr>
          <a:xfrm>
            <a:off x="5143504" y="142852"/>
            <a:ext cx="571504" cy="714380"/>
          </a:xfrm>
          <a:prstGeom prst="star4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4-конечная звезда 12"/>
          <p:cNvSpPr/>
          <p:nvPr/>
        </p:nvSpPr>
        <p:spPr>
          <a:xfrm>
            <a:off x="4714876" y="5572140"/>
            <a:ext cx="785818" cy="928694"/>
          </a:xfrm>
          <a:prstGeom prst="star4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4-конечная звезда 13"/>
          <p:cNvSpPr/>
          <p:nvPr/>
        </p:nvSpPr>
        <p:spPr>
          <a:xfrm>
            <a:off x="2857488" y="4572008"/>
            <a:ext cx="642942" cy="571504"/>
          </a:xfrm>
          <a:prstGeom prst="star4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4-конечная звезда 14"/>
          <p:cNvSpPr/>
          <p:nvPr/>
        </p:nvSpPr>
        <p:spPr>
          <a:xfrm>
            <a:off x="5929322" y="3429000"/>
            <a:ext cx="857256" cy="500066"/>
          </a:xfrm>
          <a:prstGeom prst="star4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4-конечная звезда 15"/>
          <p:cNvSpPr/>
          <p:nvPr/>
        </p:nvSpPr>
        <p:spPr>
          <a:xfrm>
            <a:off x="8501090" y="2214554"/>
            <a:ext cx="500066" cy="500066"/>
          </a:xfrm>
          <a:prstGeom prst="star4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8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Сердце 32"/>
          <p:cNvSpPr/>
          <p:nvPr/>
        </p:nvSpPr>
        <p:spPr>
          <a:xfrm>
            <a:off x="1285852" y="3071810"/>
            <a:ext cx="500066" cy="285752"/>
          </a:xfrm>
          <a:prstGeom prst="hear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Улыбающееся лицо 14"/>
          <p:cNvSpPr/>
          <p:nvPr/>
        </p:nvSpPr>
        <p:spPr>
          <a:xfrm>
            <a:off x="7643834" y="4714884"/>
            <a:ext cx="1500166" cy="1928826"/>
          </a:xfrm>
          <a:prstGeom prst="smileyFac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1516380" y="4715256"/>
            <a:ext cx="1062228" cy="1543812"/>
          </a:xfrm>
          <a:custGeom>
            <a:avLst/>
            <a:gdLst>
              <a:gd name="connsiteX0" fmla="*/ 38100 w 1062228"/>
              <a:gd name="connsiteY0" fmla="*/ 533400 h 1543812"/>
              <a:gd name="connsiteX1" fmla="*/ 74676 w 1062228"/>
              <a:gd name="connsiteY1" fmla="*/ 304800 h 1543812"/>
              <a:gd name="connsiteX2" fmla="*/ 486156 w 1062228"/>
              <a:gd name="connsiteY2" fmla="*/ 21336 h 1543812"/>
              <a:gd name="connsiteX3" fmla="*/ 605028 w 1062228"/>
              <a:gd name="connsiteY3" fmla="*/ 432816 h 1543812"/>
              <a:gd name="connsiteX4" fmla="*/ 513588 w 1062228"/>
              <a:gd name="connsiteY4" fmla="*/ 789432 h 1543812"/>
              <a:gd name="connsiteX5" fmla="*/ 559308 w 1062228"/>
              <a:gd name="connsiteY5" fmla="*/ 1374648 h 1543812"/>
              <a:gd name="connsiteX6" fmla="*/ 833628 w 1062228"/>
              <a:gd name="connsiteY6" fmla="*/ 1539240 h 1543812"/>
              <a:gd name="connsiteX7" fmla="*/ 1053084 w 1062228"/>
              <a:gd name="connsiteY7" fmla="*/ 1347216 h 1543812"/>
              <a:gd name="connsiteX8" fmla="*/ 888492 w 1062228"/>
              <a:gd name="connsiteY8" fmla="*/ 1219200 h 1543812"/>
              <a:gd name="connsiteX9" fmla="*/ 833628 w 1062228"/>
              <a:gd name="connsiteY9" fmla="*/ 1356360 h 1543812"/>
              <a:gd name="connsiteX10" fmla="*/ 842772 w 1062228"/>
              <a:gd name="connsiteY10" fmla="*/ 1365504 h 1543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62228" h="1543812">
                <a:moveTo>
                  <a:pt x="38100" y="533400"/>
                </a:moveTo>
                <a:cubicBezTo>
                  <a:pt x="19050" y="461772"/>
                  <a:pt x="0" y="390144"/>
                  <a:pt x="74676" y="304800"/>
                </a:cubicBezTo>
                <a:cubicBezTo>
                  <a:pt x="149352" y="219456"/>
                  <a:pt x="397764" y="0"/>
                  <a:pt x="486156" y="21336"/>
                </a:cubicBezTo>
                <a:cubicBezTo>
                  <a:pt x="574548" y="42672"/>
                  <a:pt x="600456" y="304800"/>
                  <a:pt x="605028" y="432816"/>
                </a:cubicBezTo>
                <a:cubicBezTo>
                  <a:pt x="609600" y="560832"/>
                  <a:pt x="521208" y="632460"/>
                  <a:pt x="513588" y="789432"/>
                </a:cubicBezTo>
                <a:cubicBezTo>
                  <a:pt x="505968" y="946404"/>
                  <a:pt x="505968" y="1249680"/>
                  <a:pt x="559308" y="1374648"/>
                </a:cubicBezTo>
                <a:cubicBezTo>
                  <a:pt x="612648" y="1499616"/>
                  <a:pt x="751332" y="1543812"/>
                  <a:pt x="833628" y="1539240"/>
                </a:cubicBezTo>
                <a:cubicBezTo>
                  <a:pt x="915924" y="1534668"/>
                  <a:pt x="1043940" y="1400556"/>
                  <a:pt x="1053084" y="1347216"/>
                </a:cubicBezTo>
                <a:cubicBezTo>
                  <a:pt x="1062228" y="1293876"/>
                  <a:pt x="925068" y="1217676"/>
                  <a:pt x="888492" y="1219200"/>
                </a:cubicBezTo>
                <a:cubicBezTo>
                  <a:pt x="851916" y="1220724"/>
                  <a:pt x="841248" y="1331976"/>
                  <a:pt x="833628" y="1356360"/>
                </a:cubicBezTo>
                <a:cubicBezTo>
                  <a:pt x="826008" y="1380744"/>
                  <a:pt x="834390" y="1373124"/>
                  <a:pt x="842772" y="1365504"/>
                </a:cubicBezTo>
              </a:path>
            </a:pathLst>
          </a:cu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олилиния 11"/>
          <p:cNvSpPr/>
          <p:nvPr/>
        </p:nvSpPr>
        <p:spPr>
          <a:xfrm>
            <a:off x="1618488" y="4978908"/>
            <a:ext cx="722376" cy="1309116"/>
          </a:xfrm>
          <a:custGeom>
            <a:avLst/>
            <a:gdLst>
              <a:gd name="connsiteX0" fmla="*/ 0 w 722376"/>
              <a:gd name="connsiteY0" fmla="*/ 269748 h 1309116"/>
              <a:gd name="connsiteX1" fmla="*/ 384048 w 722376"/>
              <a:gd name="connsiteY1" fmla="*/ 77724 h 1309116"/>
              <a:gd name="connsiteX2" fmla="*/ 502920 w 722376"/>
              <a:gd name="connsiteY2" fmla="*/ 736092 h 1309116"/>
              <a:gd name="connsiteX3" fmla="*/ 502920 w 722376"/>
              <a:gd name="connsiteY3" fmla="*/ 973836 h 1309116"/>
              <a:gd name="connsiteX4" fmla="*/ 512064 w 722376"/>
              <a:gd name="connsiteY4" fmla="*/ 1138428 h 1309116"/>
              <a:gd name="connsiteX5" fmla="*/ 630936 w 722376"/>
              <a:gd name="connsiteY5" fmla="*/ 1284732 h 1309116"/>
              <a:gd name="connsiteX6" fmla="*/ 722376 w 722376"/>
              <a:gd name="connsiteY6" fmla="*/ 1284732 h 1309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22376" h="1309116">
                <a:moveTo>
                  <a:pt x="0" y="269748"/>
                </a:moveTo>
                <a:cubicBezTo>
                  <a:pt x="150114" y="134874"/>
                  <a:pt x="300228" y="0"/>
                  <a:pt x="384048" y="77724"/>
                </a:cubicBezTo>
                <a:cubicBezTo>
                  <a:pt x="467868" y="155448"/>
                  <a:pt x="483108" y="586740"/>
                  <a:pt x="502920" y="736092"/>
                </a:cubicBezTo>
                <a:cubicBezTo>
                  <a:pt x="522732" y="885444"/>
                  <a:pt x="501396" y="906780"/>
                  <a:pt x="502920" y="973836"/>
                </a:cubicBezTo>
                <a:cubicBezTo>
                  <a:pt x="504444" y="1040892"/>
                  <a:pt x="490728" y="1086612"/>
                  <a:pt x="512064" y="1138428"/>
                </a:cubicBezTo>
                <a:cubicBezTo>
                  <a:pt x="533400" y="1190244"/>
                  <a:pt x="595884" y="1260348"/>
                  <a:pt x="630936" y="1284732"/>
                </a:cubicBezTo>
                <a:cubicBezTo>
                  <a:pt x="665988" y="1309116"/>
                  <a:pt x="694182" y="1296924"/>
                  <a:pt x="722376" y="1284732"/>
                </a:cubicBezTo>
              </a:path>
            </a:pathLst>
          </a:cu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Улыбающееся лицо 3"/>
          <p:cNvSpPr/>
          <p:nvPr/>
        </p:nvSpPr>
        <p:spPr>
          <a:xfrm>
            <a:off x="142844" y="5143512"/>
            <a:ext cx="1857388" cy="1500198"/>
          </a:xfrm>
          <a:prstGeom prst="smileyFac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158162" cy="1143000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no Pro Caption" pitchFamily="18" charset="0"/>
              </a:rPr>
              <a:t>             </a:t>
            </a:r>
            <a:r>
              <a:rPr lang="en-US" sz="4800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rajan Pro" pitchFamily="18" charset="0"/>
              </a:rPr>
              <a:t>True or False?</a:t>
            </a:r>
            <a:endParaRPr lang="ru-RU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38" y="1928813"/>
            <a:ext cx="7072312" cy="40005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 smtClean="0"/>
              <a:t>St. Valentine’s Day is 14 February.    (T)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 smtClean="0"/>
              <a:t>This is the festival of flowers and spring.   (F)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 smtClean="0"/>
              <a:t>One of the earliest popular symbols of the day is Cupid.    (T)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 smtClean="0"/>
              <a:t>People of all ages love to send and receive telegrammes on St. Valentine’s Day.    (F)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 smtClean="0"/>
              <a:t>You  can sign St. Valentine card “Your Secret  Admirer”.   </a:t>
            </a:r>
            <a:r>
              <a:rPr lang="en-US" sz="2800" smtClean="0"/>
              <a:t>(T)</a:t>
            </a:r>
            <a:endParaRPr lang="en-US" sz="2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2800" dirty="0"/>
          </a:p>
        </p:txBody>
      </p:sp>
      <p:sp>
        <p:nvSpPr>
          <p:cNvPr id="5" name="Хорда 4"/>
          <p:cNvSpPr/>
          <p:nvPr/>
        </p:nvSpPr>
        <p:spPr>
          <a:xfrm rot="6002027">
            <a:off x="1037466" y="5611685"/>
            <a:ext cx="642942" cy="324870"/>
          </a:xfrm>
          <a:prstGeom prst="chor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Хорда 5"/>
          <p:cNvSpPr/>
          <p:nvPr/>
        </p:nvSpPr>
        <p:spPr>
          <a:xfrm rot="5980672">
            <a:off x="318839" y="5658834"/>
            <a:ext cx="1122517" cy="434732"/>
          </a:xfrm>
          <a:prstGeom prst="chord">
            <a:avLst>
              <a:gd name="adj1" fmla="val 2700000"/>
              <a:gd name="adj2" fmla="val 16060481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642938" y="6143625"/>
            <a:ext cx="896937" cy="447675"/>
          </a:xfrm>
          <a:custGeom>
            <a:avLst/>
            <a:gdLst>
              <a:gd name="connsiteX0" fmla="*/ 1524 w 897636"/>
              <a:gd name="connsiteY0" fmla="*/ 82296 h 448056"/>
              <a:gd name="connsiteX1" fmla="*/ 348996 w 897636"/>
              <a:gd name="connsiteY1" fmla="*/ 9144 h 448056"/>
              <a:gd name="connsiteX2" fmla="*/ 431292 w 897636"/>
              <a:gd name="connsiteY2" fmla="*/ 27432 h 448056"/>
              <a:gd name="connsiteX3" fmla="*/ 568452 w 897636"/>
              <a:gd name="connsiteY3" fmla="*/ 18288 h 448056"/>
              <a:gd name="connsiteX4" fmla="*/ 687324 w 897636"/>
              <a:gd name="connsiteY4" fmla="*/ 45720 h 448056"/>
              <a:gd name="connsiteX5" fmla="*/ 815340 w 897636"/>
              <a:gd name="connsiteY5" fmla="*/ 118872 h 448056"/>
              <a:gd name="connsiteX6" fmla="*/ 870204 w 897636"/>
              <a:gd name="connsiteY6" fmla="*/ 128016 h 448056"/>
              <a:gd name="connsiteX7" fmla="*/ 650748 w 897636"/>
              <a:gd name="connsiteY7" fmla="*/ 265176 h 448056"/>
              <a:gd name="connsiteX8" fmla="*/ 339852 w 897636"/>
              <a:gd name="connsiteY8" fmla="*/ 420624 h 448056"/>
              <a:gd name="connsiteX9" fmla="*/ 1524 w 897636"/>
              <a:gd name="connsiteY9" fmla="*/ 82296 h 448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97636" h="448056">
                <a:moveTo>
                  <a:pt x="1524" y="82296"/>
                </a:moveTo>
                <a:cubicBezTo>
                  <a:pt x="3048" y="13716"/>
                  <a:pt x="277368" y="18288"/>
                  <a:pt x="348996" y="9144"/>
                </a:cubicBezTo>
                <a:cubicBezTo>
                  <a:pt x="420624" y="0"/>
                  <a:pt x="394716" y="25908"/>
                  <a:pt x="431292" y="27432"/>
                </a:cubicBezTo>
                <a:cubicBezTo>
                  <a:pt x="467868" y="28956"/>
                  <a:pt x="525780" y="15240"/>
                  <a:pt x="568452" y="18288"/>
                </a:cubicBezTo>
                <a:cubicBezTo>
                  <a:pt x="611124" y="21336"/>
                  <a:pt x="646176" y="28956"/>
                  <a:pt x="687324" y="45720"/>
                </a:cubicBezTo>
                <a:cubicBezTo>
                  <a:pt x="728472" y="62484"/>
                  <a:pt x="784860" y="105156"/>
                  <a:pt x="815340" y="118872"/>
                </a:cubicBezTo>
                <a:cubicBezTo>
                  <a:pt x="845820" y="132588"/>
                  <a:pt x="897636" y="103632"/>
                  <a:pt x="870204" y="128016"/>
                </a:cubicBezTo>
                <a:cubicBezTo>
                  <a:pt x="842772" y="152400"/>
                  <a:pt x="739140" y="216408"/>
                  <a:pt x="650748" y="265176"/>
                </a:cubicBezTo>
                <a:cubicBezTo>
                  <a:pt x="562356" y="313944"/>
                  <a:pt x="455676" y="448056"/>
                  <a:pt x="339852" y="420624"/>
                </a:cubicBezTo>
                <a:cubicBezTo>
                  <a:pt x="224028" y="393192"/>
                  <a:pt x="0" y="150876"/>
                  <a:pt x="1524" y="82296"/>
                </a:cubicBezTo>
                <a:close/>
              </a:path>
            </a:pathLst>
          </a:cu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357313" y="5643563"/>
            <a:ext cx="142875" cy="14287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857250" y="5643563"/>
            <a:ext cx="214313" cy="14287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олилиния 10"/>
          <p:cNvSpPr/>
          <p:nvPr/>
        </p:nvSpPr>
        <p:spPr>
          <a:xfrm>
            <a:off x="-36576" y="4680204"/>
            <a:ext cx="813816" cy="2106168"/>
          </a:xfrm>
          <a:custGeom>
            <a:avLst/>
            <a:gdLst>
              <a:gd name="connsiteX0" fmla="*/ 813816 w 813816"/>
              <a:gd name="connsiteY0" fmla="*/ 486156 h 2106168"/>
              <a:gd name="connsiteX1" fmla="*/ 576072 w 813816"/>
              <a:gd name="connsiteY1" fmla="*/ 65532 h 2106168"/>
              <a:gd name="connsiteX2" fmla="*/ 329184 w 813816"/>
              <a:gd name="connsiteY2" fmla="*/ 92964 h 2106168"/>
              <a:gd name="connsiteX3" fmla="*/ 146304 w 813816"/>
              <a:gd name="connsiteY3" fmla="*/ 358140 h 2106168"/>
              <a:gd name="connsiteX4" fmla="*/ 137160 w 813816"/>
              <a:gd name="connsiteY4" fmla="*/ 797052 h 2106168"/>
              <a:gd name="connsiteX5" fmla="*/ 137160 w 813816"/>
              <a:gd name="connsiteY5" fmla="*/ 1235964 h 2106168"/>
              <a:gd name="connsiteX6" fmla="*/ 164592 w 813816"/>
              <a:gd name="connsiteY6" fmla="*/ 1757172 h 2106168"/>
              <a:gd name="connsiteX7" fmla="*/ 137160 w 813816"/>
              <a:gd name="connsiteY7" fmla="*/ 1985772 h 2106168"/>
              <a:gd name="connsiteX8" fmla="*/ 18288 w 813816"/>
              <a:gd name="connsiteY8" fmla="*/ 2086356 h 2106168"/>
              <a:gd name="connsiteX9" fmla="*/ 27432 w 813816"/>
              <a:gd name="connsiteY9" fmla="*/ 1866900 h 2106168"/>
              <a:gd name="connsiteX10" fmla="*/ 155448 w 813816"/>
              <a:gd name="connsiteY10" fmla="*/ 1839468 h 2106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13816" h="2106168">
                <a:moveTo>
                  <a:pt x="813816" y="486156"/>
                </a:moveTo>
                <a:cubicBezTo>
                  <a:pt x="735330" y="308610"/>
                  <a:pt x="656844" y="131064"/>
                  <a:pt x="576072" y="65532"/>
                </a:cubicBezTo>
                <a:cubicBezTo>
                  <a:pt x="495300" y="0"/>
                  <a:pt x="400812" y="44196"/>
                  <a:pt x="329184" y="92964"/>
                </a:cubicBezTo>
                <a:cubicBezTo>
                  <a:pt x="257556" y="141732"/>
                  <a:pt x="178308" y="240792"/>
                  <a:pt x="146304" y="358140"/>
                </a:cubicBezTo>
                <a:cubicBezTo>
                  <a:pt x="114300" y="475488"/>
                  <a:pt x="138684" y="650748"/>
                  <a:pt x="137160" y="797052"/>
                </a:cubicBezTo>
                <a:cubicBezTo>
                  <a:pt x="135636" y="943356"/>
                  <a:pt x="132588" y="1075944"/>
                  <a:pt x="137160" y="1235964"/>
                </a:cubicBezTo>
                <a:cubicBezTo>
                  <a:pt x="141732" y="1395984"/>
                  <a:pt x="164592" y="1632204"/>
                  <a:pt x="164592" y="1757172"/>
                </a:cubicBezTo>
                <a:cubicBezTo>
                  <a:pt x="164592" y="1882140"/>
                  <a:pt x="161544" y="1930908"/>
                  <a:pt x="137160" y="1985772"/>
                </a:cubicBezTo>
                <a:cubicBezTo>
                  <a:pt x="112776" y="2040636"/>
                  <a:pt x="36576" y="2106168"/>
                  <a:pt x="18288" y="2086356"/>
                </a:cubicBezTo>
                <a:cubicBezTo>
                  <a:pt x="0" y="2066544"/>
                  <a:pt x="4572" y="1908048"/>
                  <a:pt x="27432" y="1866900"/>
                </a:cubicBezTo>
                <a:cubicBezTo>
                  <a:pt x="50292" y="1825752"/>
                  <a:pt x="132588" y="1840992"/>
                  <a:pt x="155448" y="1839468"/>
                </a:cubicBezTo>
              </a:path>
            </a:pathLst>
          </a:cu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>
            <a:off x="33528" y="4965192"/>
            <a:ext cx="679704" cy="923544"/>
          </a:xfrm>
          <a:custGeom>
            <a:avLst/>
            <a:gdLst>
              <a:gd name="connsiteX0" fmla="*/ 679704 w 679704"/>
              <a:gd name="connsiteY0" fmla="*/ 237744 h 923544"/>
              <a:gd name="connsiteX1" fmla="*/ 633984 w 679704"/>
              <a:gd name="connsiteY1" fmla="*/ 128016 h 923544"/>
              <a:gd name="connsiteX2" fmla="*/ 478536 w 679704"/>
              <a:gd name="connsiteY2" fmla="*/ 27432 h 923544"/>
              <a:gd name="connsiteX3" fmla="*/ 304800 w 679704"/>
              <a:gd name="connsiteY3" fmla="*/ 45720 h 923544"/>
              <a:gd name="connsiteX4" fmla="*/ 39624 w 679704"/>
              <a:gd name="connsiteY4" fmla="*/ 301752 h 923544"/>
              <a:gd name="connsiteX5" fmla="*/ 67056 w 679704"/>
              <a:gd name="connsiteY5" fmla="*/ 740664 h 923544"/>
              <a:gd name="connsiteX6" fmla="*/ 67056 w 679704"/>
              <a:gd name="connsiteY6" fmla="*/ 886968 h 923544"/>
              <a:gd name="connsiteX7" fmla="*/ 67056 w 679704"/>
              <a:gd name="connsiteY7" fmla="*/ 923544 h 923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79704" h="923544">
                <a:moveTo>
                  <a:pt x="679704" y="237744"/>
                </a:moveTo>
                <a:cubicBezTo>
                  <a:pt x="673608" y="200406"/>
                  <a:pt x="667512" y="163068"/>
                  <a:pt x="633984" y="128016"/>
                </a:cubicBezTo>
                <a:cubicBezTo>
                  <a:pt x="600456" y="92964"/>
                  <a:pt x="533400" y="41148"/>
                  <a:pt x="478536" y="27432"/>
                </a:cubicBezTo>
                <a:cubicBezTo>
                  <a:pt x="423672" y="13716"/>
                  <a:pt x="377952" y="0"/>
                  <a:pt x="304800" y="45720"/>
                </a:cubicBezTo>
                <a:cubicBezTo>
                  <a:pt x="231648" y="91440"/>
                  <a:pt x="79248" y="185928"/>
                  <a:pt x="39624" y="301752"/>
                </a:cubicBezTo>
                <a:cubicBezTo>
                  <a:pt x="0" y="417576"/>
                  <a:pt x="62484" y="643128"/>
                  <a:pt x="67056" y="740664"/>
                </a:cubicBezTo>
                <a:cubicBezTo>
                  <a:pt x="71628" y="838200"/>
                  <a:pt x="67056" y="886968"/>
                  <a:pt x="67056" y="886968"/>
                </a:cubicBezTo>
                <a:lnTo>
                  <a:pt x="67056" y="923544"/>
                </a:lnTo>
              </a:path>
            </a:pathLst>
          </a:cu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олилиния 13"/>
          <p:cNvSpPr/>
          <p:nvPr/>
        </p:nvSpPr>
        <p:spPr>
          <a:xfrm>
            <a:off x="630238" y="6151563"/>
            <a:ext cx="1000125" cy="184150"/>
          </a:xfrm>
          <a:custGeom>
            <a:avLst/>
            <a:gdLst>
              <a:gd name="connsiteX0" fmla="*/ 0 w 999744"/>
              <a:gd name="connsiteY0" fmla="*/ 57912 h 184404"/>
              <a:gd name="connsiteX1" fmla="*/ 338328 w 999744"/>
              <a:gd name="connsiteY1" fmla="*/ 167640 h 184404"/>
              <a:gd name="connsiteX2" fmla="*/ 621792 w 999744"/>
              <a:gd name="connsiteY2" fmla="*/ 158496 h 184404"/>
              <a:gd name="connsiteX3" fmla="*/ 941832 w 999744"/>
              <a:gd name="connsiteY3" fmla="*/ 76200 h 184404"/>
              <a:gd name="connsiteX4" fmla="*/ 960120 w 999744"/>
              <a:gd name="connsiteY4" fmla="*/ 57912 h 184404"/>
              <a:gd name="connsiteX5" fmla="*/ 996696 w 999744"/>
              <a:gd name="connsiteY5" fmla="*/ 3048 h 184404"/>
              <a:gd name="connsiteX6" fmla="*/ 978408 w 999744"/>
              <a:gd name="connsiteY6" fmla="*/ 39624 h 184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744" h="184404">
                <a:moveTo>
                  <a:pt x="0" y="57912"/>
                </a:moveTo>
                <a:cubicBezTo>
                  <a:pt x="117348" y="104394"/>
                  <a:pt x="234696" y="150876"/>
                  <a:pt x="338328" y="167640"/>
                </a:cubicBezTo>
                <a:cubicBezTo>
                  <a:pt x="441960" y="184404"/>
                  <a:pt x="521208" y="173736"/>
                  <a:pt x="621792" y="158496"/>
                </a:cubicBezTo>
                <a:cubicBezTo>
                  <a:pt x="722376" y="143256"/>
                  <a:pt x="885444" y="92964"/>
                  <a:pt x="941832" y="76200"/>
                </a:cubicBezTo>
                <a:cubicBezTo>
                  <a:pt x="998220" y="59436"/>
                  <a:pt x="950976" y="70104"/>
                  <a:pt x="960120" y="57912"/>
                </a:cubicBezTo>
                <a:cubicBezTo>
                  <a:pt x="969264" y="45720"/>
                  <a:pt x="993648" y="6096"/>
                  <a:pt x="996696" y="3048"/>
                </a:cubicBezTo>
                <a:cubicBezTo>
                  <a:pt x="999744" y="0"/>
                  <a:pt x="989076" y="19812"/>
                  <a:pt x="978408" y="39624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Хорда 15"/>
          <p:cNvSpPr/>
          <p:nvPr/>
        </p:nvSpPr>
        <p:spPr>
          <a:xfrm rot="6164859">
            <a:off x="7531269" y="5488544"/>
            <a:ext cx="1285884" cy="357190"/>
          </a:xfrm>
          <a:prstGeom prst="chor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Хорда 16"/>
          <p:cNvSpPr/>
          <p:nvPr/>
        </p:nvSpPr>
        <p:spPr>
          <a:xfrm rot="5400000">
            <a:off x="8036743" y="5464983"/>
            <a:ext cx="1071570" cy="285752"/>
          </a:xfrm>
          <a:prstGeom prst="chor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8429625" y="5429250"/>
            <a:ext cx="142875" cy="14287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8072438" y="5500688"/>
            <a:ext cx="142875" cy="14287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Полилиния 22"/>
          <p:cNvSpPr/>
          <p:nvPr/>
        </p:nvSpPr>
        <p:spPr>
          <a:xfrm rot="1041898">
            <a:off x="7988300" y="5962650"/>
            <a:ext cx="779463" cy="508000"/>
          </a:xfrm>
          <a:custGeom>
            <a:avLst/>
            <a:gdLst>
              <a:gd name="connsiteX0" fmla="*/ 12192 w 780288"/>
              <a:gd name="connsiteY0" fmla="*/ 231648 h 507492"/>
              <a:gd name="connsiteX1" fmla="*/ 341376 w 780288"/>
              <a:gd name="connsiteY1" fmla="*/ 286512 h 507492"/>
              <a:gd name="connsiteX2" fmla="*/ 423672 w 780288"/>
              <a:gd name="connsiteY2" fmla="*/ 286512 h 507492"/>
              <a:gd name="connsiteX3" fmla="*/ 688848 w 780288"/>
              <a:gd name="connsiteY3" fmla="*/ 204216 h 507492"/>
              <a:gd name="connsiteX4" fmla="*/ 762000 w 780288"/>
              <a:gd name="connsiteY4" fmla="*/ 39624 h 507492"/>
              <a:gd name="connsiteX5" fmla="*/ 579120 w 780288"/>
              <a:gd name="connsiteY5" fmla="*/ 441960 h 507492"/>
              <a:gd name="connsiteX6" fmla="*/ 268224 w 780288"/>
              <a:gd name="connsiteY6" fmla="*/ 432816 h 507492"/>
              <a:gd name="connsiteX7" fmla="*/ 12192 w 780288"/>
              <a:gd name="connsiteY7" fmla="*/ 231648 h 507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0288" h="507492">
                <a:moveTo>
                  <a:pt x="12192" y="231648"/>
                </a:moveTo>
                <a:cubicBezTo>
                  <a:pt x="24384" y="207264"/>
                  <a:pt x="272796" y="277368"/>
                  <a:pt x="341376" y="286512"/>
                </a:cubicBezTo>
                <a:cubicBezTo>
                  <a:pt x="409956" y="295656"/>
                  <a:pt x="365760" y="300228"/>
                  <a:pt x="423672" y="286512"/>
                </a:cubicBezTo>
                <a:cubicBezTo>
                  <a:pt x="481584" y="272796"/>
                  <a:pt x="632460" y="245364"/>
                  <a:pt x="688848" y="204216"/>
                </a:cubicBezTo>
                <a:cubicBezTo>
                  <a:pt x="745236" y="163068"/>
                  <a:pt x="780288" y="0"/>
                  <a:pt x="762000" y="39624"/>
                </a:cubicBezTo>
                <a:cubicBezTo>
                  <a:pt x="743712" y="79248"/>
                  <a:pt x="661416" y="376428"/>
                  <a:pt x="579120" y="441960"/>
                </a:cubicBezTo>
                <a:cubicBezTo>
                  <a:pt x="496824" y="507492"/>
                  <a:pt x="362712" y="464820"/>
                  <a:pt x="268224" y="432816"/>
                </a:cubicBezTo>
                <a:cubicBezTo>
                  <a:pt x="173736" y="400812"/>
                  <a:pt x="0" y="256032"/>
                  <a:pt x="12192" y="231648"/>
                </a:cubicBez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8759825" y="5999163"/>
            <a:ext cx="238125" cy="225425"/>
          </a:xfrm>
          <a:custGeom>
            <a:avLst/>
            <a:gdLst>
              <a:gd name="connsiteX0" fmla="*/ 0 w 237744"/>
              <a:gd name="connsiteY0" fmla="*/ 0 h 225552"/>
              <a:gd name="connsiteX1" fmla="*/ 82296 w 237744"/>
              <a:gd name="connsiteY1" fmla="*/ 192024 h 225552"/>
              <a:gd name="connsiteX2" fmla="*/ 137160 w 237744"/>
              <a:gd name="connsiteY2" fmla="*/ 201168 h 225552"/>
              <a:gd name="connsiteX3" fmla="*/ 219456 w 237744"/>
              <a:gd name="connsiteY3" fmla="*/ 201168 h 225552"/>
              <a:gd name="connsiteX4" fmla="*/ 237744 w 237744"/>
              <a:gd name="connsiteY4" fmla="*/ 201168 h 225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7744" h="225552">
                <a:moveTo>
                  <a:pt x="0" y="0"/>
                </a:moveTo>
                <a:cubicBezTo>
                  <a:pt x="29718" y="79248"/>
                  <a:pt x="59436" y="158496"/>
                  <a:pt x="82296" y="192024"/>
                </a:cubicBezTo>
                <a:cubicBezTo>
                  <a:pt x="105156" y="225552"/>
                  <a:pt x="114300" y="199644"/>
                  <a:pt x="137160" y="201168"/>
                </a:cubicBezTo>
                <a:cubicBezTo>
                  <a:pt x="160020" y="202692"/>
                  <a:pt x="219456" y="201168"/>
                  <a:pt x="219456" y="201168"/>
                </a:cubicBezTo>
                <a:lnTo>
                  <a:pt x="237744" y="201168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7672388" y="4856163"/>
            <a:ext cx="127000" cy="236537"/>
          </a:xfrm>
          <a:custGeom>
            <a:avLst/>
            <a:gdLst>
              <a:gd name="connsiteX0" fmla="*/ 128016 w 128016"/>
              <a:gd name="connsiteY0" fmla="*/ 237744 h 237744"/>
              <a:gd name="connsiteX1" fmla="*/ 100584 w 128016"/>
              <a:gd name="connsiteY1" fmla="*/ 228600 h 237744"/>
              <a:gd name="connsiteX2" fmla="*/ 73152 w 128016"/>
              <a:gd name="connsiteY2" fmla="*/ 173736 h 237744"/>
              <a:gd name="connsiteX3" fmla="*/ 36576 w 128016"/>
              <a:gd name="connsiteY3" fmla="*/ 137160 h 237744"/>
              <a:gd name="connsiteX4" fmla="*/ 18288 w 128016"/>
              <a:gd name="connsiteY4" fmla="*/ 100584 h 237744"/>
              <a:gd name="connsiteX5" fmla="*/ 0 w 128016"/>
              <a:gd name="connsiteY5" fmla="*/ 73152 h 237744"/>
              <a:gd name="connsiteX6" fmla="*/ 9144 w 128016"/>
              <a:gd name="connsiteY6" fmla="*/ 0 h 237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016" h="237744">
                <a:moveTo>
                  <a:pt x="128016" y="237744"/>
                </a:moveTo>
                <a:cubicBezTo>
                  <a:pt x="118872" y="234696"/>
                  <a:pt x="108110" y="234621"/>
                  <a:pt x="100584" y="228600"/>
                </a:cubicBezTo>
                <a:cubicBezTo>
                  <a:pt x="66155" y="201057"/>
                  <a:pt x="95239" y="204658"/>
                  <a:pt x="73152" y="173736"/>
                </a:cubicBezTo>
                <a:cubicBezTo>
                  <a:pt x="63130" y="159706"/>
                  <a:pt x="46921" y="150954"/>
                  <a:pt x="36576" y="137160"/>
                </a:cubicBezTo>
                <a:cubicBezTo>
                  <a:pt x="28397" y="126255"/>
                  <a:pt x="25051" y="112419"/>
                  <a:pt x="18288" y="100584"/>
                </a:cubicBezTo>
                <a:cubicBezTo>
                  <a:pt x="12836" y="91042"/>
                  <a:pt x="6096" y="82296"/>
                  <a:pt x="0" y="73152"/>
                </a:cubicBezTo>
                <a:cubicBezTo>
                  <a:pt x="13963" y="31262"/>
                  <a:pt x="9144" y="55359"/>
                  <a:pt x="9144" y="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7962900" y="4635500"/>
            <a:ext cx="79375" cy="238125"/>
          </a:xfrm>
          <a:custGeom>
            <a:avLst/>
            <a:gdLst>
              <a:gd name="connsiteX0" fmla="*/ 56201 w 79628"/>
              <a:gd name="connsiteY0" fmla="*/ 237744 h 237744"/>
              <a:gd name="connsiteX1" fmla="*/ 56201 w 79628"/>
              <a:gd name="connsiteY1" fmla="*/ 91440 h 237744"/>
              <a:gd name="connsiteX2" fmla="*/ 28769 w 79628"/>
              <a:gd name="connsiteY2" fmla="*/ 73152 h 237744"/>
              <a:gd name="connsiteX3" fmla="*/ 19625 w 79628"/>
              <a:gd name="connsiteY3" fmla="*/ 45720 h 237744"/>
              <a:gd name="connsiteX4" fmla="*/ 1337 w 79628"/>
              <a:gd name="connsiteY4" fmla="*/ 18288 h 237744"/>
              <a:gd name="connsiteX5" fmla="*/ 10481 w 79628"/>
              <a:gd name="connsiteY5" fmla="*/ 0 h 237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628" h="237744">
                <a:moveTo>
                  <a:pt x="56201" y="237744"/>
                </a:moveTo>
                <a:cubicBezTo>
                  <a:pt x="74627" y="182465"/>
                  <a:pt x="79628" y="179291"/>
                  <a:pt x="56201" y="91440"/>
                </a:cubicBezTo>
                <a:cubicBezTo>
                  <a:pt x="53369" y="80821"/>
                  <a:pt x="37913" y="79248"/>
                  <a:pt x="28769" y="73152"/>
                </a:cubicBezTo>
                <a:cubicBezTo>
                  <a:pt x="25721" y="64008"/>
                  <a:pt x="23936" y="54341"/>
                  <a:pt x="19625" y="45720"/>
                </a:cubicBezTo>
                <a:cubicBezTo>
                  <a:pt x="14710" y="35890"/>
                  <a:pt x="3492" y="29064"/>
                  <a:pt x="1337" y="18288"/>
                </a:cubicBezTo>
                <a:cubicBezTo>
                  <a:pt x="0" y="11605"/>
                  <a:pt x="7433" y="6096"/>
                  <a:pt x="10481" y="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Полилиния 26"/>
          <p:cNvSpPr/>
          <p:nvPr/>
        </p:nvSpPr>
        <p:spPr>
          <a:xfrm>
            <a:off x="8232775" y="4511675"/>
            <a:ext cx="52388" cy="225425"/>
          </a:xfrm>
          <a:custGeom>
            <a:avLst/>
            <a:gdLst>
              <a:gd name="connsiteX0" fmla="*/ 52118 w 52118"/>
              <a:gd name="connsiteY0" fmla="*/ 225434 h 225434"/>
              <a:gd name="connsiteX1" fmla="*/ 33830 w 52118"/>
              <a:gd name="connsiteY1" fmla="*/ 133994 h 225434"/>
              <a:gd name="connsiteX2" fmla="*/ 15542 w 52118"/>
              <a:gd name="connsiteY2" fmla="*/ 79130 h 225434"/>
              <a:gd name="connsiteX3" fmla="*/ 6398 w 52118"/>
              <a:gd name="connsiteY3" fmla="*/ 51698 h 225434"/>
              <a:gd name="connsiteX4" fmla="*/ 33830 w 52118"/>
              <a:gd name="connsiteY4" fmla="*/ 5978 h 225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118" h="225434">
                <a:moveTo>
                  <a:pt x="52118" y="225434"/>
                </a:moveTo>
                <a:cubicBezTo>
                  <a:pt x="46022" y="194954"/>
                  <a:pt x="41369" y="164150"/>
                  <a:pt x="33830" y="133994"/>
                </a:cubicBezTo>
                <a:cubicBezTo>
                  <a:pt x="29155" y="115292"/>
                  <a:pt x="21638" y="97418"/>
                  <a:pt x="15542" y="79130"/>
                </a:cubicBezTo>
                <a:lnTo>
                  <a:pt x="6398" y="51698"/>
                </a:lnTo>
                <a:cubicBezTo>
                  <a:pt x="16738" y="0"/>
                  <a:pt x="0" y="5978"/>
                  <a:pt x="33830" y="5978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>
            <a:off x="8513763" y="4627563"/>
            <a:ext cx="17462" cy="127000"/>
          </a:xfrm>
          <a:custGeom>
            <a:avLst/>
            <a:gdLst>
              <a:gd name="connsiteX0" fmla="*/ 0 w 18288"/>
              <a:gd name="connsiteY0" fmla="*/ 128016 h 128016"/>
              <a:gd name="connsiteX1" fmla="*/ 18288 w 18288"/>
              <a:gd name="connsiteY1" fmla="*/ 0 h 128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288" h="128016">
                <a:moveTo>
                  <a:pt x="0" y="128016"/>
                </a:moveTo>
                <a:lnTo>
                  <a:pt x="18288" y="0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8650288" y="4645025"/>
            <a:ext cx="128587" cy="155575"/>
          </a:xfrm>
          <a:custGeom>
            <a:avLst/>
            <a:gdLst>
              <a:gd name="connsiteX0" fmla="*/ 0 w 128016"/>
              <a:gd name="connsiteY0" fmla="*/ 155448 h 155448"/>
              <a:gd name="connsiteX1" fmla="*/ 9144 w 128016"/>
              <a:gd name="connsiteY1" fmla="*/ 100584 h 155448"/>
              <a:gd name="connsiteX2" fmla="*/ 27432 w 128016"/>
              <a:gd name="connsiteY2" fmla="*/ 73152 h 155448"/>
              <a:gd name="connsiteX3" fmla="*/ 36576 w 128016"/>
              <a:gd name="connsiteY3" fmla="*/ 0 h 155448"/>
              <a:gd name="connsiteX4" fmla="*/ 128016 w 128016"/>
              <a:gd name="connsiteY4" fmla="*/ 9144 h 15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016" h="155448">
                <a:moveTo>
                  <a:pt x="0" y="155448"/>
                </a:moveTo>
                <a:cubicBezTo>
                  <a:pt x="3048" y="137160"/>
                  <a:pt x="3281" y="118173"/>
                  <a:pt x="9144" y="100584"/>
                </a:cubicBezTo>
                <a:cubicBezTo>
                  <a:pt x="12619" y="90158"/>
                  <a:pt x="24540" y="83754"/>
                  <a:pt x="27432" y="73152"/>
                </a:cubicBezTo>
                <a:cubicBezTo>
                  <a:pt x="33898" y="49444"/>
                  <a:pt x="33528" y="24384"/>
                  <a:pt x="36576" y="0"/>
                </a:cubicBezTo>
                <a:cubicBezTo>
                  <a:pt x="97240" y="12133"/>
                  <a:pt x="66754" y="9144"/>
                  <a:pt x="128016" y="9144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Полилиния 29"/>
          <p:cNvSpPr/>
          <p:nvPr/>
        </p:nvSpPr>
        <p:spPr>
          <a:xfrm>
            <a:off x="8896350" y="4664075"/>
            <a:ext cx="38100" cy="273050"/>
          </a:xfrm>
          <a:custGeom>
            <a:avLst/>
            <a:gdLst>
              <a:gd name="connsiteX0" fmla="*/ 0 w 37122"/>
              <a:gd name="connsiteY0" fmla="*/ 274320 h 274320"/>
              <a:gd name="connsiteX1" fmla="*/ 27432 w 37122"/>
              <a:gd name="connsiteY1" fmla="*/ 246888 h 274320"/>
              <a:gd name="connsiteX2" fmla="*/ 36576 w 37122"/>
              <a:gd name="connsiteY2" fmla="*/ 210312 h 274320"/>
              <a:gd name="connsiteX3" fmla="*/ 18288 w 37122"/>
              <a:gd name="connsiteY3" fmla="*/ 36576 h 274320"/>
              <a:gd name="connsiteX4" fmla="*/ 9144 w 37122"/>
              <a:gd name="connsiteY4" fmla="*/ 0 h 274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122" h="274320">
                <a:moveTo>
                  <a:pt x="0" y="274320"/>
                </a:moveTo>
                <a:cubicBezTo>
                  <a:pt x="9144" y="265176"/>
                  <a:pt x="21016" y="258116"/>
                  <a:pt x="27432" y="246888"/>
                </a:cubicBezTo>
                <a:cubicBezTo>
                  <a:pt x="33667" y="235977"/>
                  <a:pt x="37122" y="222867"/>
                  <a:pt x="36576" y="210312"/>
                </a:cubicBezTo>
                <a:cubicBezTo>
                  <a:pt x="34047" y="152135"/>
                  <a:pt x="25820" y="94319"/>
                  <a:pt x="18288" y="36576"/>
                </a:cubicBezTo>
                <a:cubicBezTo>
                  <a:pt x="16663" y="24114"/>
                  <a:pt x="9144" y="0"/>
                  <a:pt x="9144" y="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Сердце 30"/>
          <p:cNvSpPr/>
          <p:nvPr/>
        </p:nvSpPr>
        <p:spPr>
          <a:xfrm>
            <a:off x="500034" y="3500438"/>
            <a:ext cx="428628" cy="285752"/>
          </a:xfrm>
          <a:prstGeom prst="hear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Сердце 31"/>
          <p:cNvSpPr/>
          <p:nvPr/>
        </p:nvSpPr>
        <p:spPr>
          <a:xfrm>
            <a:off x="928662" y="4286256"/>
            <a:ext cx="285752" cy="357190"/>
          </a:xfrm>
          <a:prstGeom prst="hear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Сердце 33"/>
          <p:cNvSpPr/>
          <p:nvPr/>
        </p:nvSpPr>
        <p:spPr>
          <a:xfrm>
            <a:off x="8715404" y="4071942"/>
            <a:ext cx="428596" cy="285752"/>
          </a:xfrm>
          <a:prstGeom prst="hear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" name="Сердце 34"/>
          <p:cNvSpPr/>
          <p:nvPr/>
        </p:nvSpPr>
        <p:spPr>
          <a:xfrm>
            <a:off x="7500958" y="4143380"/>
            <a:ext cx="500066" cy="285752"/>
          </a:xfrm>
          <a:prstGeom prst="hear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Сердце 35"/>
          <p:cNvSpPr/>
          <p:nvPr/>
        </p:nvSpPr>
        <p:spPr>
          <a:xfrm>
            <a:off x="8215338" y="3286124"/>
            <a:ext cx="214314" cy="357190"/>
          </a:xfrm>
          <a:prstGeom prst="hear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/>
          <p:nvPr/>
        </p:nvSpPr>
        <p:spPr>
          <a:xfrm>
            <a:off x="3401291" y="3057236"/>
            <a:ext cx="1373909" cy="145473"/>
          </a:xfrm>
          <a:custGeom>
            <a:avLst/>
            <a:gdLst>
              <a:gd name="connsiteX0" fmla="*/ 242454 w 1373909"/>
              <a:gd name="connsiteY0" fmla="*/ 115455 h 145473"/>
              <a:gd name="connsiteX1" fmla="*/ 1226127 w 1373909"/>
              <a:gd name="connsiteY1" fmla="*/ 129309 h 145473"/>
              <a:gd name="connsiteX2" fmla="*/ 1129145 w 1373909"/>
              <a:gd name="connsiteY2" fmla="*/ 18473 h 145473"/>
              <a:gd name="connsiteX3" fmla="*/ 159327 w 1373909"/>
              <a:gd name="connsiteY3" fmla="*/ 18473 h 145473"/>
              <a:gd name="connsiteX4" fmla="*/ 173182 w 1373909"/>
              <a:gd name="connsiteY4" fmla="*/ 73891 h 145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73909" h="145473">
                <a:moveTo>
                  <a:pt x="242454" y="115455"/>
                </a:moveTo>
                <a:cubicBezTo>
                  <a:pt x="660399" y="130464"/>
                  <a:pt x="1078345" y="145473"/>
                  <a:pt x="1226127" y="129309"/>
                </a:cubicBezTo>
                <a:cubicBezTo>
                  <a:pt x="1373909" y="113145"/>
                  <a:pt x="1306945" y="36946"/>
                  <a:pt x="1129145" y="18473"/>
                </a:cubicBezTo>
                <a:cubicBezTo>
                  <a:pt x="951345" y="0"/>
                  <a:pt x="318654" y="9237"/>
                  <a:pt x="159327" y="18473"/>
                </a:cubicBezTo>
                <a:cubicBezTo>
                  <a:pt x="0" y="27709"/>
                  <a:pt x="86591" y="50800"/>
                  <a:pt x="173182" y="73891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олилиния 5"/>
          <p:cNvSpPr/>
          <p:nvPr/>
        </p:nvSpPr>
        <p:spPr>
          <a:xfrm>
            <a:off x="1461655" y="2595418"/>
            <a:ext cx="2597727" cy="3375891"/>
          </a:xfrm>
          <a:custGeom>
            <a:avLst/>
            <a:gdLst>
              <a:gd name="connsiteX0" fmla="*/ 2597727 w 2597727"/>
              <a:gd name="connsiteY0" fmla="*/ 3375891 h 3375891"/>
              <a:gd name="connsiteX1" fmla="*/ 1544781 w 2597727"/>
              <a:gd name="connsiteY1" fmla="*/ 3209637 h 3375891"/>
              <a:gd name="connsiteX2" fmla="*/ 1905000 w 2597727"/>
              <a:gd name="connsiteY2" fmla="*/ 3098800 h 3375891"/>
              <a:gd name="connsiteX3" fmla="*/ 893618 w 2597727"/>
              <a:gd name="connsiteY3" fmla="*/ 2766291 h 3375891"/>
              <a:gd name="connsiteX4" fmla="*/ 1447800 w 2597727"/>
              <a:gd name="connsiteY4" fmla="*/ 2641600 h 3375891"/>
              <a:gd name="connsiteX5" fmla="*/ 270163 w 2597727"/>
              <a:gd name="connsiteY5" fmla="*/ 1962727 h 3375891"/>
              <a:gd name="connsiteX6" fmla="*/ 935181 w 2597727"/>
              <a:gd name="connsiteY6" fmla="*/ 2128982 h 3375891"/>
              <a:gd name="connsiteX7" fmla="*/ 34636 w 2597727"/>
              <a:gd name="connsiteY7" fmla="*/ 1131455 h 3375891"/>
              <a:gd name="connsiteX8" fmla="*/ 727363 w 2597727"/>
              <a:gd name="connsiteY8" fmla="*/ 1394691 h 3375891"/>
              <a:gd name="connsiteX9" fmla="*/ 547254 w 2597727"/>
              <a:gd name="connsiteY9" fmla="*/ 78509 h 3375891"/>
              <a:gd name="connsiteX10" fmla="*/ 1350818 w 2597727"/>
              <a:gd name="connsiteY10" fmla="*/ 923637 h 3375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97727" h="3375891">
                <a:moveTo>
                  <a:pt x="2597727" y="3375891"/>
                </a:moveTo>
                <a:cubicBezTo>
                  <a:pt x="2128981" y="3315855"/>
                  <a:pt x="1660235" y="3255819"/>
                  <a:pt x="1544781" y="3209637"/>
                </a:cubicBezTo>
                <a:cubicBezTo>
                  <a:pt x="1429327" y="3163455"/>
                  <a:pt x="2013527" y="3172691"/>
                  <a:pt x="1905000" y="3098800"/>
                </a:cubicBezTo>
                <a:cubicBezTo>
                  <a:pt x="1796473" y="3024909"/>
                  <a:pt x="969818" y="2842491"/>
                  <a:pt x="893618" y="2766291"/>
                </a:cubicBezTo>
                <a:cubicBezTo>
                  <a:pt x="817418" y="2690091"/>
                  <a:pt x="1551709" y="2775527"/>
                  <a:pt x="1447800" y="2641600"/>
                </a:cubicBezTo>
                <a:cubicBezTo>
                  <a:pt x="1343891" y="2507673"/>
                  <a:pt x="355600" y="2048163"/>
                  <a:pt x="270163" y="1962727"/>
                </a:cubicBezTo>
                <a:cubicBezTo>
                  <a:pt x="184727" y="1877291"/>
                  <a:pt x="974436" y="2267527"/>
                  <a:pt x="935181" y="2128982"/>
                </a:cubicBezTo>
                <a:cubicBezTo>
                  <a:pt x="895927" y="1990437"/>
                  <a:pt x="69272" y="1253837"/>
                  <a:pt x="34636" y="1131455"/>
                </a:cubicBezTo>
                <a:cubicBezTo>
                  <a:pt x="0" y="1009073"/>
                  <a:pt x="641927" y="1570182"/>
                  <a:pt x="727363" y="1394691"/>
                </a:cubicBezTo>
                <a:cubicBezTo>
                  <a:pt x="812799" y="1219200"/>
                  <a:pt x="443345" y="157018"/>
                  <a:pt x="547254" y="78509"/>
                </a:cubicBezTo>
                <a:cubicBezTo>
                  <a:pt x="651163" y="0"/>
                  <a:pt x="1000990" y="461818"/>
                  <a:pt x="1350818" y="923637"/>
                </a:cubicBezTo>
              </a:path>
            </a:pathLst>
          </a:cu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714356"/>
            <a:ext cx="7000924" cy="114300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Your home task:</a:t>
            </a:r>
            <a:endParaRPr lang="ru-RU" sz="72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71678"/>
            <a:ext cx="7801004" cy="1279206"/>
          </a:xfrm>
        </p:spPr>
        <p:txBody>
          <a:bodyPr>
            <a:normAutofit lnSpcReduction="1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Write your own Valentine            Card.            </a:t>
            </a:r>
            <a:endParaRPr lang="ru-RU" sz="4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Сердце 3"/>
          <p:cNvSpPr/>
          <p:nvPr/>
        </p:nvSpPr>
        <p:spPr>
          <a:xfrm>
            <a:off x="2571736" y="3429000"/>
            <a:ext cx="3071834" cy="2571768"/>
          </a:xfrm>
          <a:prstGeom prst="hear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pc="200" dirty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KISS ME!</a:t>
            </a:r>
            <a:endParaRPr lang="ru-RU" sz="2400" b="1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sp>
        <p:nvSpPr>
          <p:cNvPr id="5" name="Полилиния 4"/>
          <p:cNvSpPr/>
          <p:nvPr/>
        </p:nvSpPr>
        <p:spPr>
          <a:xfrm>
            <a:off x="4142509" y="2660073"/>
            <a:ext cx="2528454" cy="3311236"/>
          </a:xfrm>
          <a:custGeom>
            <a:avLst/>
            <a:gdLst>
              <a:gd name="connsiteX0" fmla="*/ 0 w 2528454"/>
              <a:gd name="connsiteY0" fmla="*/ 3311236 h 3311236"/>
              <a:gd name="connsiteX1" fmla="*/ 1316182 w 2528454"/>
              <a:gd name="connsiteY1" fmla="*/ 3048000 h 3311236"/>
              <a:gd name="connsiteX2" fmla="*/ 1011382 w 2528454"/>
              <a:gd name="connsiteY2" fmla="*/ 2923309 h 3311236"/>
              <a:gd name="connsiteX3" fmla="*/ 1898073 w 2528454"/>
              <a:gd name="connsiteY3" fmla="*/ 2466109 h 3311236"/>
              <a:gd name="connsiteX4" fmla="*/ 1219200 w 2528454"/>
              <a:gd name="connsiteY4" fmla="*/ 2452254 h 3311236"/>
              <a:gd name="connsiteX5" fmla="*/ 2396836 w 2528454"/>
              <a:gd name="connsiteY5" fmla="*/ 1634836 h 3311236"/>
              <a:gd name="connsiteX6" fmla="*/ 2008909 w 2528454"/>
              <a:gd name="connsiteY6" fmla="*/ 1704109 h 3311236"/>
              <a:gd name="connsiteX7" fmla="*/ 2341418 w 2528454"/>
              <a:gd name="connsiteY7" fmla="*/ 651163 h 3311236"/>
              <a:gd name="connsiteX8" fmla="*/ 1759527 w 2528454"/>
              <a:gd name="connsiteY8" fmla="*/ 1385454 h 3311236"/>
              <a:gd name="connsiteX9" fmla="*/ 1981200 w 2528454"/>
              <a:gd name="connsiteY9" fmla="*/ 55418 h 3311236"/>
              <a:gd name="connsiteX10" fmla="*/ 1427018 w 2528454"/>
              <a:gd name="connsiteY10" fmla="*/ 1052945 h 3311236"/>
              <a:gd name="connsiteX11" fmla="*/ 1427018 w 2528454"/>
              <a:gd name="connsiteY11" fmla="*/ 1052945 h 3311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8454" h="3311236">
                <a:moveTo>
                  <a:pt x="0" y="3311236"/>
                </a:moveTo>
                <a:cubicBezTo>
                  <a:pt x="573809" y="3211945"/>
                  <a:pt x="1147618" y="3112654"/>
                  <a:pt x="1316182" y="3048000"/>
                </a:cubicBezTo>
                <a:cubicBezTo>
                  <a:pt x="1484746" y="2983346"/>
                  <a:pt x="914400" y="3020291"/>
                  <a:pt x="1011382" y="2923309"/>
                </a:cubicBezTo>
                <a:cubicBezTo>
                  <a:pt x="1108364" y="2826327"/>
                  <a:pt x="1863437" y="2544618"/>
                  <a:pt x="1898073" y="2466109"/>
                </a:cubicBezTo>
                <a:cubicBezTo>
                  <a:pt x="1932709" y="2387600"/>
                  <a:pt x="1136073" y="2590800"/>
                  <a:pt x="1219200" y="2452254"/>
                </a:cubicBezTo>
                <a:cubicBezTo>
                  <a:pt x="1302327" y="2313709"/>
                  <a:pt x="2265218" y="1759527"/>
                  <a:pt x="2396836" y="1634836"/>
                </a:cubicBezTo>
                <a:cubicBezTo>
                  <a:pt x="2528454" y="1510145"/>
                  <a:pt x="2018145" y="1868054"/>
                  <a:pt x="2008909" y="1704109"/>
                </a:cubicBezTo>
                <a:cubicBezTo>
                  <a:pt x="1999673" y="1540164"/>
                  <a:pt x="2382982" y="704272"/>
                  <a:pt x="2341418" y="651163"/>
                </a:cubicBezTo>
                <a:cubicBezTo>
                  <a:pt x="2299854" y="598054"/>
                  <a:pt x="1819563" y="1484745"/>
                  <a:pt x="1759527" y="1385454"/>
                </a:cubicBezTo>
                <a:cubicBezTo>
                  <a:pt x="1699491" y="1286163"/>
                  <a:pt x="2036618" y="110836"/>
                  <a:pt x="1981200" y="55418"/>
                </a:cubicBezTo>
                <a:cubicBezTo>
                  <a:pt x="1925782" y="0"/>
                  <a:pt x="1427018" y="1052945"/>
                  <a:pt x="1427018" y="1052945"/>
                </a:cubicBezTo>
                <a:lnTo>
                  <a:pt x="1427018" y="1052945"/>
                </a:lnTo>
              </a:path>
            </a:pathLst>
          </a:cu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ердце 5"/>
          <p:cNvSpPr/>
          <p:nvPr/>
        </p:nvSpPr>
        <p:spPr>
          <a:xfrm rot="20495332">
            <a:off x="6636217" y="5526211"/>
            <a:ext cx="1571636" cy="1112061"/>
          </a:xfrm>
          <a:prstGeom prst="hear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           </a:t>
            </a:r>
            <a:r>
              <a:rPr lang="ru-RU" sz="6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no Pro Smbd SmText" pitchFamily="18" charset="0"/>
              </a:rPr>
              <a:t>Цель </a:t>
            </a:r>
            <a:r>
              <a:rPr lang="ru-RU" sz="60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no Pro Smbd SmText" pitchFamily="18" charset="0"/>
              </a:rPr>
              <a:t> </a:t>
            </a:r>
            <a:r>
              <a:rPr lang="ru-RU" sz="6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no Pro Smbd SmText" pitchFamily="18" charset="0"/>
              </a:rPr>
              <a:t>праздника </a:t>
            </a:r>
            <a:endParaRPr lang="ru-RU" sz="6000" dirty="0">
              <a:solidFill>
                <a:schemeClr val="accent3">
                  <a:lumMod val="60000"/>
                  <a:lumOff val="40000"/>
                </a:schemeClr>
              </a:solidFill>
              <a:latin typeface="Arno Pro Smbd SmText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2000250"/>
            <a:ext cx="8715375" cy="4389438"/>
          </a:xfrm>
        </p:spPr>
        <p:txBody>
          <a:bodyPr/>
          <a:lstStyle/>
          <a:p>
            <a:pPr eaLnBrk="1" hangingPunct="1"/>
            <a:r>
              <a:rPr lang="ru-RU" sz="4000" u="sng" smtClean="0"/>
              <a:t>Развитие</a:t>
            </a:r>
            <a:r>
              <a:rPr lang="ru-RU" sz="4000" smtClean="0"/>
              <a:t> положительной мотивации учения, </a:t>
            </a:r>
            <a:r>
              <a:rPr lang="ru-RU" sz="4000" u="sng" smtClean="0"/>
              <a:t>воспитание </a:t>
            </a:r>
            <a:r>
              <a:rPr lang="ru-RU" sz="4000" smtClean="0"/>
              <a:t>чувства уважения к традициям и культуре других народов, </a:t>
            </a:r>
            <a:r>
              <a:rPr lang="ru-RU" sz="4000" u="sng" smtClean="0"/>
              <a:t>обучение </a:t>
            </a:r>
            <a:r>
              <a:rPr lang="ru-RU" sz="4000" smtClean="0"/>
              <a:t>познавательной  деятельности с использованием иностранного языка .</a:t>
            </a:r>
            <a:endParaRPr lang="ru-RU" sz="4000" u="sng" smtClean="0"/>
          </a:p>
        </p:txBody>
      </p:sp>
      <p:sp>
        <p:nvSpPr>
          <p:cNvPr id="7" name="Сердце 6"/>
          <p:cNvSpPr/>
          <p:nvPr/>
        </p:nvSpPr>
        <p:spPr>
          <a:xfrm rot="19545954">
            <a:off x="5757754" y="6121915"/>
            <a:ext cx="571504" cy="316317"/>
          </a:xfrm>
          <a:prstGeom prst="hear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Сердце 7"/>
          <p:cNvSpPr/>
          <p:nvPr/>
        </p:nvSpPr>
        <p:spPr>
          <a:xfrm>
            <a:off x="8429652" y="6000768"/>
            <a:ext cx="714348" cy="642942"/>
          </a:xfrm>
          <a:prstGeom prst="hear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" name="5-конечная звезда 8"/>
          <p:cNvSpPr/>
          <p:nvPr/>
        </p:nvSpPr>
        <p:spPr>
          <a:xfrm>
            <a:off x="7500958" y="428604"/>
            <a:ext cx="1214446" cy="785818"/>
          </a:xfrm>
          <a:prstGeom prst="star5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" name="5-конечная звезда 9"/>
          <p:cNvSpPr/>
          <p:nvPr/>
        </p:nvSpPr>
        <p:spPr>
          <a:xfrm>
            <a:off x="8215338" y="1571612"/>
            <a:ext cx="928662" cy="714380"/>
          </a:xfrm>
          <a:prstGeom prst="star5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" name="5-конечная звезда 10"/>
          <p:cNvSpPr/>
          <p:nvPr/>
        </p:nvSpPr>
        <p:spPr>
          <a:xfrm>
            <a:off x="1000100" y="500042"/>
            <a:ext cx="1000132" cy="571504"/>
          </a:xfrm>
          <a:prstGeom prst="star5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лыбающееся лицо 4"/>
          <p:cNvSpPr/>
          <p:nvPr/>
        </p:nvSpPr>
        <p:spPr>
          <a:xfrm>
            <a:off x="6572250" y="3857625"/>
            <a:ext cx="2571750" cy="2571750"/>
          </a:xfrm>
          <a:prstGeom prst="smileyFac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4286250" y="5286375"/>
            <a:ext cx="2000250" cy="1428750"/>
          </a:xfrm>
          <a:prstGeom prst="smileyFac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357188"/>
            <a:ext cx="8072438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no Pro" pitchFamily="18" charset="0"/>
              </a:rPr>
              <a:t>           Задачи </a:t>
            </a:r>
            <a:r>
              <a:rPr lang="ru-RU" sz="6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no Pro" pitchFamily="18" charset="0"/>
              </a:rPr>
              <a:t>праздника </a:t>
            </a:r>
            <a:r>
              <a:rPr lang="ru-RU" sz="6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no Pro" pitchFamily="18" charset="0"/>
              </a:rPr>
              <a:t>:</a:t>
            </a:r>
            <a:endParaRPr lang="ru-RU" sz="6000" dirty="0">
              <a:solidFill>
                <a:schemeClr val="accent3">
                  <a:lumMod val="60000"/>
                  <a:lumOff val="40000"/>
                </a:schemeClr>
              </a:solidFill>
              <a:latin typeface="Arno Pro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-Ввести и отработать слова по теме </a:t>
            </a:r>
            <a:r>
              <a:rPr lang="en-US" smtClean="0"/>
              <a:t>“</a:t>
            </a:r>
            <a:r>
              <a:rPr lang="ru-RU" smtClean="0"/>
              <a:t>Британские праздники</a:t>
            </a:r>
            <a:r>
              <a:rPr lang="en-US" smtClean="0"/>
              <a:t>’’</a:t>
            </a:r>
            <a:r>
              <a:rPr lang="ru-RU" smtClean="0"/>
              <a:t>.</a:t>
            </a:r>
          </a:p>
          <a:p>
            <a:pPr eaLnBrk="1" hangingPunct="1"/>
            <a:r>
              <a:rPr lang="ru-RU" smtClean="0"/>
              <a:t>-Совершенствовать навыки аудирования и устной речи.</a:t>
            </a:r>
          </a:p>
          <a:p>
            <a:pPr eaLnBrk="1" hangingPunct="1"/>
            <a:r>
              <a:rPr lang="ru-RU" smtClean="0"/>
              <a:t>-Развивать речевую культуру  учащихся, культуру общения.</a:t>
            </a:r>
          </a:p>
          <a:p>
            <a:pPr eaLnBrk="1" hangingPunct="1"/>
            <a:r>
              <a:rPr lang="ru-RU" smtClean="0"/>
              <a:t>-Расширять с помощью английского языка представление учащихся об окружающем их мире, о языке как средстве взаимодействия с этим миром.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Круглая лента лицом вниз 7"/>
          <p:cNvSpPr/>
          <p:nvPr/>
        </p:nvSpPr>
        <p:spPr>
          <a:xfrm>
            <a:off x="0" y="1928802"/>
            <a:ext cx="8643966" cy="4643470"/>
          </a:xfrm>
          <a:prstGeom prst="ellipseRibb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857232"/>
            <a:ext cx="82296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lgerian" pitchFamily="82" charset="0"/>
              </a:rPr>
              <a:t>           NEW WORDS: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08" y="3007026"/>
            <a:ext cx="4643470" cy="3850974"/>
          </a:xfrm>
        </p:spPr>
        <p:txBody>
          <a:bodyPr numCol="2"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>
                <a:solidFill>
                  <a:srgbClr val="C00000"/>
                </a:solidFill>
              </a:rPr>
              <a:t>Festival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>
                <a:solidFill>
                  <a:srgbClr val="C00000"/>
                </a:solidFill>
              </a:rPr>
              <a:t>Flowers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>
                <a:solidFill>
                  <a:srgbClr val="C00000"/>
                </a:solidFill>
              </a:rPr>
              <a:t>Spring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>
                <a:solidFill>
                  <a:srgbClr val="C00000"/>
                </a:solidFill>
              </a:rPr>
              <a:t>Symbols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>
                <a:solidFill>
                  <a:srgbClr val="C00000"/>
                </a:solidFill>
              </a:rPr>
              <a:t>Cupid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>
                <a:solidFill>
                  <a:srgbClr val="C00000"/>
                </a:solidFill>
              </a:rPr>
              <a:t>To receive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>
                <a:solidFill>
                  <a:srgbClr val="C00000"/>
                </a:solidFill>
              </a:rPr>
              <a:t>To admirer</a:t>
            </a:r>
            <a:endParaRPr lang="ru-RU" dirty="0" smtClean="0">
              <a:solidFill>
                <a:srgbClr val="C0000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 smtClean="0">
              <a:solidFill>
                <a:srgbClr val="C0000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solidFill>
                  <a:srgbClr val="C00000"/>
                </a:solidFill>
              </a:rPr>
              <a:t>Фестиваль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solidFill>
                  <a:srgbClr val="C00000"/>
                </a:solidFill>
              </a:rPr>
              <a:t>Цветы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solidFill>
                  <a:srgbClr val="C00000"/>
                </a:solidFill>
              </a:rPr>
              <a:t>Весна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solidFill>
                  <a:srgbClr val="C00000"/>
                </a:solidFill>
              </a:rPr>
              <a:t>Символ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solidFill>
                  <a:srgbClr val="C00000"/>
                </a:solidFill>
              </a:rPr>
              <a:t>Купидон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solidFill>
                  <a:srgbClr val="C00000"/>
                </a:solidFill>
              </a:rPr>
              <a:t>Получать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solidFill>
                  <a:srgbClr val="C00000"/>
                </a:solidFill>
              </a:rPr>
              <a:t>Восхищаться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16200000" flipH="1">
            <a:off x="4714876" y="4643446"/>
            <a:ext cx="3500462" cy="7143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465109" y="4678371"/>
            <a:ext cx="3357586" cy="15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0" name="Полилиния 19"/>
          <p:cNvSpPr/>
          <p:nvPr/>
        </p:nvSpPr>
        <p:spPr>
          <a:xfrm>
            <a:off x="2130552" y="2916936"/>
            <a:ext cx="4315968" cy="167640"/>
          </a:xfrm>
          <a:custGeom>
            <a:avLst/>
            <a:gdLst>
              <a:gd name="connsiteX0" fmla="*/ 0 w 4315968"/>
              <a:gd name="connsiteY0" fmla="*/ 27432 h 167640"/>
              <a:gd name="connsiteX1" fmla="*/ 1545336 w 4315968"/>
              <a:gd name="connsiteY1" fmla="*/ 137160 h 167640"/>
              <a:gd name="connsiteX2" fmla="*/ 2962656 w 4315968"/>
              <a:gd name="connsiteY2" fmla="*/ 146304 h 167640"/>
              <a:gd name="connsiteX3" fmla="*/ 4315968 w 4315968"/>
              <a:gd name="connsiteY3" fmla="*/ 9144 h 167640"/>
              <a:gd name="connsiteX4" fmla="*/ 4315968 w 4315968"/>
              <a:gd name="connsiteY4" fmla="*/ 9144 h 167640"/>
              <a:gd name="connsiteX5" fmla="*/ 4306824 w 4315968"/>
              <a:gd name="connsiteY5" fmla="*/ 0 h 167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15968" h="167640">
                <a:moveTo>
                  <a:pt x="0" y="27432"/>
                </a:moveTo>
                <a:cubicBezTo>
                  <a:pt x="525780" y="72390"/>
                  <a:pt x="1051560" y="117348"/>
                  <a:pt x="1545336" y="137160"/>
                </a:cubicBezTo>
                <a:cubicBezTo>
                  <a:pt x="2039112" y="156972"/>
                  <a:pt x="2500884" y="167640"/>
                  <a:pt x="2962656" y="146304"/>
                </a:cubicBezTo>
                <a:cubicBezTo>
                  <a:pt x="3424428" y="124968"/>
                  <a:pt x="4315968" y="9144"/>
                  <a:pt x="4315968" y="9144"/>
                </a:cubicBezTo>
                <a:lnTo>
                  <a:pt x="4315968" y="9144"/>
                </a:lnTo>
                <a:lnTo>
                  <a:pt x="4306824" y="0"/>
                </a:ln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Полилиния 20"/>
          <p:cNvSpPr/>
          <p:nvPr/>
        </p:nvSpPr>
        <p:spPr>
          <a:xfrm>
            <a:off x="2148840" y="6419088"/>
            <a:ext cx="4379976" cy="181356"/>
          </a:xfrm>
          <a:custGeom>
            <a:avLst/>
            <a:gdLst>
              <a:gd name="connsiteX0" fmla="*/ 0 w 4379976"/>
              <a:gd name="connsiteY0" fmla="*/ 27432 h 181356"/>
              <a:gd name="connsiteX1" fmla="*/ 1399032 w 4379976"/>
              <a:gd name="connsiteY1" fmla="*/ 155448 h 181356"/>
              <a:gd name="connsiteX2" fmla="*/ 2450592 w 4379976"/>
              <a:gd name="connsiteY2" fmla="*/ 155448 h 181356"/>
              <a:gd name="connsiteX3" fmla="*/ 4379976 w 4379976"/>
              <a:gd name="connsiteY3" fmla="*/ 0 h 181356"/>
              <a:gd name="connsiteX4" fmla="*/ 4379976 w 4379976"/>
              <a:gd name="connsiteY4" fmla="*/ 0 h 181356"/>
              <a:gd name="connsiteX5" fmla="*/ 4379976 w 4379976"/>
              <a:gd name="connsiteY5" fmla="*/ 18288 h 181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79976" h="181356">
                <a:moveTo>
                  <a:pt x="0" y="27432"/>
                </a:moveTo>
                <a:cubicBezTo>
                  <a:pt x="495300" y="80772"/>
                  <a:pt x="990600" y="134112"/>
                  <a:pt x="1399032" y="155448"/>
                </a:cubicBezTo>
                <a:cubicBezTo>
                  <a:pt x="1807464" y="176784"/>
                  <a:pt x="1953768" y="181356"/>
                  <a:pt x="2450592" y="155448"/>
                </a:cubicBezTo>
                <a:cubicBezTo>
                  <a:pt x="2947416" y="129540"/>
                  <a:pt x="4379976" y="0"/>
                  <a:pt x="4379976" y="0"/>
                </a:cubicBezTo>
                <a:lnTo>
                  <a:pt x="4379976" y="0"/>
                </a:lnTo>
                <a:lnTo>
                  <a:pt x="4379976" y="18288"/>
                </a:ln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Сердце 21"/>
          <p:cNvSpPr/>
          <p:nvPr/>
        </p:nvSpPr>
        <p:spPr>
          <a:xfrm rot="20623840">
            <a:off x="7286644" y="285728"/>
            <a:ext cx="1143008" cy="1214446"/>
          </a:xfrm>
          <a:prstGeom prst="hear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Сердце 22"/>
          <p:cNvSpPr/>
          <p:nvPr/>
        </p:nvSpPr>
        <p:spPr>
          <a:xfrm>
            <a:off x="428596" y="1571612"/>
            <a:ext cx="1428760" cy="1500198"/>
          </a:xfrm>
          <a:prstGeom prst="hear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Сердце 23"/>
          <p:cNvSpPr/>
          <p:nvPr/>
        </p:nvSpPr>
        <p:spPr>
          <a:xfrm rot="1129066">
            <a:off x="7129404" y="4785383"/>
            <a:ext cx="1571604" cy="1500198"/>
          </a:xfrm>
          <a:prstGeom prst="hear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 tmFilter="0,0; .5, 1; 1, 1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 tmFilter="0,0; .5, 1; 1, 1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 tmFilter="0,0; .5, 1; 1, 1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 tmFilter="0,0; .5, 1; 1, 1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 tmFilter="0,0; .5, 1; 1, 1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8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80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10-конечная звезда 35"/>
          <p:cNvSpPr/>
          <p:nvPr/>
        </p:nvSpPr>
        <p:spPr>
          <a:xfrm>
            <a:off x="5857884" y="5214950"/>
            <a:ext cx="500066" cy="500066"/>
          </a:xfrm>
          <a:prstGeom prst="star10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10-конечная звезда 25"/>
          <p:cNvSpPr/>
          <p:nvPr/>
        </p:nvSpPr>
        <p:spPr>
          <a:xfrm>
            <a:off x="3214678" y="357166"/>
            <a:ext cx="285752" cy="357190"/>
          </a:xfrm>
          <a:prstGeom prst="star10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Adobe Garamond Pro" pitchFamily="18" charset="0"/>
              </a:rPr>
              <a:t>            True or False?</a:t>
            </a:r>
            <a:endParaRPr lang="ru-RU" b="1" dirty="0">
              <a:ln/>
              <a:solidFill>
                <a:schemeClr val="accent5">
                  <a:tint val="50000"/>
                  <a:satMod val="180000"/>
                </a:schemeClr>
              </a:solidFill>
              <a:latin typeface="Arno Pro SmText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163"/>
            <a:ext cx="8043863" cy="4422775"/>
          </a:xfrm>
        </p:spPr>
        <p:txBody>
          <a:bodyPr/>
          <a:lstStyle/>
          <a:p>
            <a:pPr eaLnBrk="1" hangingPunct="1"/>
            <a:r>
              <a:rPr lang="en-US" sz="3200" smtClean="0"/>
              <a:t>St. Valentine’s Day is 14 February.</a:t>
            </a:r>
          </a:p>
          <a:p>
            <a:pPr eaLnBrk="1" hangingPunct="1"/>
            <a:r>
              <a:rPr lang="en-US" sz="3200" smtClean="0"/>
              <a:t>This is the festival of flowers and spring.</a:t>
            </a:r>
          </a:p>
          <a:p>
            <a:pPr eaLnBrk="1" hangingPunct="1"/>
            <a:r>
              <a:rPr lang="en-US" sz="3200" smtClean="0"/>
              <a:t>One of the earliest popular symbols of the day is Cupid.</a:t>
            </a:r>
          </a:p>
          <a:p>
            <a:pPr eaLnBrk="1" hangingPunct="1"/>
            <a:r>
              <a:rPr lang="en-US" sz="3200" smtClean="0"/>
              <a:t>People of all ages love to send and receive telegrammes on St. Valentine’s Day.</a:t>
            </a:r>
          </a:p>
          <a:p>
            <a:pPr eaLnBrk="1" hangingPunct="1"/>
            <a:r>
              <a:rPr lang="en-US" sz="3200" smtClean="0"/>
              <a:t>You  can sign St. Valentine card “Your Secret  Admirer”</a:t>
            </a:r>
          </a:p>
          <a:p>
            <a:pPr eaLnBrk="1" hangingPunct="1"/>
            <a:endParaRPr lang="en-US" sz="3200" smtClean="0"/>
          </a:p>
          <a:p>
            <a:pPr eaLnBrk="1" hangingPunct="1"/>
            <a:endParaRPr lang="ru-RU" smtClean="0"/>
          </a:p>
        </p:txBody>
      </p:sp>
      <p:sp>
        <p:nvSpPr>
          <p:cNvPr id="23" name="7-конечная звезда 22"/>
          <p:cNvSpPr/>
          <p:nvPr/>
        </p:nvSpPr>
        <p:spPr>
          <a:xfrm>
            <a:off x="6786578" y="2143116"/>
            <a:ext cx="500066" cy="428628"/>
          </a:xfrm>
          <a:prstGeom prst="star7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Пятно 1 23"/>
          <p:cNvSpPr/>
          <p:nvPr/>
        </p:nvSpPr>
        <p:spPr>
          <a:xfrm>
            <a:off x="5000628" y="1571612"/>
            <a:ext cx="285752" cy="285752"/>
          </a:xfrm>
          <a:prstGeom prst="irregularSeal1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Пятно 2 24"/>
          <p:cNvSpPr/>
          <p:nvPr/>
        </p:nvSpPr>
        <p:spPr>
          <a:xfrm>
            <a:off x="5357818" y="3786190"/>
            <a:ext cx="785818" cy="428628"/>
          </a:xfrm>
          <a:prstGeom prst="irregularSeal2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Пятно 2 26"/>
          <p:cNvSpPr/>
          <p:nvPr/>
        </p:nvSpPr>
        <p:spPr>
          <a:xfrm>
            <a:off x="3929058" y="3929066"/>
            <a:ext cx="285752" cy="357190"/>
          </a:xfrm>
          <a:prstGeom prst="irregularSeal2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Пятно 1 27"/>
          <p:cNvSpPr/>
          <p:nvPr/>
        </p:nvSpPr>
        <p:spPr>
          <a:xfrm>
            <a:off x="7286644" y="428604"/>
            <a:ext cx="357190" cy="500066"/>
          </a:xfrm>
          <a:prstGeom prst="irregularSeal1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6-конечная звезда 28"/>
          <p:cNvSpPr/>
          <p:nvPr/>
        </p:nvSpPr>
        <p:spPr>
          <a:xfrm>
            <a:off x="8572528" y="3143248"/>
            <a:ext cx="428628" cy="571504"/>
          </a:xfrm>
          <a:prstGeom prst="star6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Пятно 2 29"/>
          <p:cNvSpPr/>
          <p:nvPr/>
        </p:nvSpPr>
        <p:spPr>
          <a:xfrm>
            <a:off x="8286776" y="4286256"/>
            <a:ext cx="357190" cy="642942"/>
          </a:xfrm>
          <a:prstGeom prst="irregularSeal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Пятно 1 30"/>
          <p:cNvSpPr/>
          <p:nvPr/>
        </p:nvSpPr>
        <p:spPr>
          <a:xfrm>
            <a:off x="8215338" y="1571612"/>
            <a:ext cx="357190" cy="571504"/>
          </a:xfrm>
          <a:prstGeom prst="irregularSeal1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Пятно 1 31"/>
          <p:cNvSpPr/>
          <p:nvPr/>
        </p:nvSpPr>
        <p:spPr>
          <a:xfrm>
            <a:off x="1500166" y="1285860"/>
            <a:ext cx="500066" cy="642942"/>
          </a:xfrm>
          <a:prstGeom prst="irregularSeal1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6-конечная звезда 32"/>
          <p:cNvSpPr/>
          <p:nvPr/>
        </p:nvSpPr>
        <p:spPr>
          <a:xfrm>
            <a:off x="500034" y="285728"/>
            <a:ext cx="357190" cy="500066"/>
          </a:xfrm>
          <a:prstGeom prst="star6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8-конечная звезда 33"/>
          <p:cNvSpPr/>
          <p:nvPr/>
        </p:nvSpPr>
        <p:spPr>
          <a:xfrm>
            <a:off x="6357950" y="6215082"/>
            <a:ext cx="500066" cy="357190"/>
          </a:xfrm>
          <a:prstGeom prst="star8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" name="5-конечная звезда 34"/>
          <p:cNvSpPr/>
          <p:nvPr/>
        </p:nvSpPr>
        <p:spPr>
          <a:xfrm>
            <a:off x="4143372" y="5929330"/>
            <a:ext cx="285752" cy="500066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8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5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5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5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5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5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5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5900750" cy="707702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St. Valentine’s Day is 14 February.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3600" dirty="0"/>
          </a:p>
        </p:txBody>
      </p:sp>
      <p:pic>
        <p:nvPicPr>
          <p:cNvPr id="4" name="Рисунок 3" descr="images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802" y="3714752"/>
            <a:ext cx="2511083" cy="28759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1234321678_tit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090158">
            <a:off x="5219545" y="1381673"/>
            <a:ext cx="3507272" cy="31565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3" descr="9002b89d2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935916">
            <a:off x="401042" y="2682719"/>
            <a:ext cx="2340572" cy="33034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" name="Солнце 14"/>
          <p:cNvSpPr/>
          <p:nvPr/>
        </p:nvSpPr>
        <p:spPr>
          <a:xfrm>
            <a:off x="7000892" y="5000636"/>
            <a:ext cx="2000264" cy="1714512"/>
          </a:xfrm>
          <a:prstGeom prst="su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6-конечная звезда 16"/>
          <p:cNvSpPr/>
          <p:nvPr/>
        </p:nvSpPr>
        <p:spPr>
          <a:xfrm>
            <a:off x="285720" y="285728"/>
            <a:ext cx="785818" cy="571504"/>
          </a:xfrm>
          <a:prstGeom prst="star6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7-конечная звезда 17"/>
          <p:cNvSpPr/>
          <p:nvPr/>
        </p:nvSpPr>
        <p:spPr>
          <a:xfrm>
            <a:off x="5857884" y="0"/>
            <a:ext cx="785818" cy="928694"/>
          </a:xfrm>
          <a:prstGeom prst="star7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1202940388_valenti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838332">
            <a:off x="4829768" y="2112452"/>
            <a:ext cx="3931537" cy="2783308"/>
          </a:xfrm>
          <a:prstGeom prst="roundRect">
            <a:avLst>
              <a:gd name="adj" fmla="val 4167"/>
            </a:avLst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714884"/>
            <a:ext cx="4714908" cy="1714512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This festival of love and fun is celebrated by a lot of people.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" name="Рисунок 3" descr="123459114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747487">
            <a:off x="408065" y="953490"/>
            <a:ext cx="3810000" cy="2847975"/>
          </a:xfrm>
          <a:prstGeom prst="roundRect">
            <a:avLst>
              <a:gd name="adj" fmla="val 4167"/>
            </a:avLst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</p:pic>
      <p:sp>
        <p:nvSpPr>
          <p:cNvPr id="7" name="Сердце 6"/>
          <p:cNvSpPr/>
          <p:nvPr/>
        </p:nvSpPr>
        <p:spPr>
          <a:xfrm rot="21270436">
            <a:off x="4417399" y="320582"/>
            <a:ext cx="2286016" cy="1357322"/>
          </a:xfrm>
          <a:prstGeom prst="hear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Сердце 7"/>
          <p:cNvSpPr/>
          <p:nvPr/>
        </p:nvSpPr>
        <p:spPr>
          <a:xfrm rot="808262">
            <a:off x="6143636" y="785794"/>
            <a:ext cx="1214446" cy="1071570"/>
          </a:xfrm>
          <a:prstGeom prst="hear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Сердце 9"/>
          <p:cNvSpPr/>
          <p:nvPr/>
        </p:nvSpPr>
        <p:spPr>
          <a:xfrm>
            <a:off x="6715140" y="5143512"/>
            <a:ext cx="1785950" cy="1428760"/>
          </a:xfrm>
          <a:prstGeom prst="hear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Сердце 8"/>
          <p:cNvSpPr/>
          <p:nvPr/>
        </p:nvSpPr>
        <p:spPr>
          <a:xfrm rot="20084483">
            <a:off x="5953824" y="5997520"/>
            <a:ext cx="1500198" cy="785818"/>
          </a:xfrm>
          <a:prstGeom prst="hear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олилиния 11"/>
          <p:cNvSpPr/>
          <p:nvPr/>
        </p:nvSpPr>
        <p:spPr>
          <a:xfrm>
            <a:off x="94488" y="1193292"/>
            <a:ext cx="6135624" cy="5512308"/>
          </a:xfrm>
          <a:custGeom>
            <a:avLst/>
            <a:gdLst>
              <a:gd name="connsiteX0" fmla="*/ 5858256 w 6135624"/>
              <a:gd name="connsiteY0" fmla="*/ 5335524 h 5512308"/>
              <a:gd name="connsiteX1" fmla="*/ 4623816 w 6135624"/>
              <a:gd name="connsiteY1" fmla="*/ 4933188 h 5512308"/>
              <a:gd name="connsiteX2" fmla="*/ 3663696 w 6135624"/>
              <a:gd name="connsiteY2" fmla="*/ 5417820 h 5512308"/>
              <a:gd name="connsiteX3" fmla="*/ 2639568 w 6135624"/>
              <a:gd name="connsiteY3" fmla="*/ 5180076 h 5512308"/>
              <a:gd name="connsiteX4" fmla="*/ 1441704 w 6135624"/>
              <a:gd name="connsiteY4" fmla="*/ 5170932 h 5512308"/>
              <a:gd name="connsiteX5" fmla="*/ 883920 w 6135624"/>
              <a:gd name="connsiteY5" fmla="*/ 5481828 h 5512308"/>
              <a:gd name="connsiteX6" fmla="*/ 106680 w 6135624"/>
              <a:gd name="connsiteY6" fmla="*/ 4988052 h 5512308"/>
              <a:gd name="connsiteX7" fmla="*/ 243840 w 6135624"/>
              <a:gd name="connsiteY7" fmla="*/ 4448556 h 5512308"/>
              <a:gd name="connsiteX8" fmla="*/ 509016 w 6135624"/>
              <a:gd name="connsiteY8" fmla="*/ 4073652 h 5512308"/>
              <a:gd name="connsiteX9" fmla="*/ 88392 w 6135624"/>
              <a:gd name="connsiteY9" fmla="*/ 3342132 h 5512308"/>
              <a:gd name="connsiteX10" fmla="*/ 673608 w 6135624"/>
              <a:gd name="connsiteY10" fmla="*/ 3159252 h 5512308"/>
              <a:gd name="connsiteX11" fmla="*/ 499872 w 6135624"/>
              <a:gd name="connsiteY11" fmla="*/ 3543300 h 5512308"/>
              <a:gd name="connsiteX12" fmla="*/ 262128 w 6135624"/>
              <a:gd name="connsiteY12" fmla="*/ 3415284 h 5512308"/>
              <a:gd name="connsiteX13" fmla="*/ 911352 w 6135624"/>
              <a:gd name="connsiteY13" fmla="*/ 3323844 h 5512308"/>
              <a:gd name="connsiteX14" fmla="*/ 1999488 w 6135624"/>
              <a:gd name="connsiteY14" fmla="*/ 2857500 h 5512308"/>
              <a:gd name="connsiteX15" fmla="*/ 1130808 w 6135624"/>
              <a:gd name="connsiteY15" fmla="*/ 2702052 h 5512308"/>
              <a:gd name="connsiteX16" fmla="*/ 2063496 w 6135624"/>
              <a:gd name="connsiteY16" fmla="*/ 3442716 h 5512308"/>
              <a:gd name="connsiteX17" fmla="*/ 3087624 w 6135624"/>
              <a:gd name="connsiteY17" fmla="*/ 3378708 h 5512308"/>
              <a:gd name="connsiteX18" fmla="*/ 4239768 w 6135624"/>
              <a:gd name="connsiteY18" fmla="*/ 3058668 h 5512308"/>
              <a:gd name="connsiteX19" fmla="*/ 4258056 w 6135624"/>
              <a:gd name="connsiteY19" fmla="*/ 2400300 h 5512308"/>
              <a:gd name="connsiteX20" fmla="*/ 4504944 w 6135624"/>
              <a:gd name="connsiteY20" fmla="*/ 2061972 h 5512308"/>
              <a:gd name="connsiteX21" fmla="*/ 4267200 w 6135624"/>
              <a:gd name="connsiteY21" fmla="*/ 1367028 h 5512308"/>
              <a:gd name="connsiteX22" fmla="*/ 4962144 w 6135624"/>
              <a:gd name="connsiteY22" fmla="*/ 818388 h 5512308"/>
              <a:gd name="connsiteX23" fmla="*/ 5830824 w 6135624"/>
              <a:gd name="connsiteY23" fmla="*/ 845820 h 5512308"/>
              <a:gd name="connsiteX24" fmla="*/ 6096000 w 6135624"/>
              <a:gd name="connsiteY24" fmla="*/ 123444 h 5512308"/>
              <a:gd name="connsiteX25" fmla="*/ 6068568 w 6135624"/>
              <a:gd name="connsiteY25" fmla="*/ 105156 h 5512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135624" h="5512308">
                <a:moveTo>
                  <a:pt x="5858256" y="5335524"/>
                </a:moveTo>
                <a:cubicBezTo>
                  <a:pt x="5423916" y="5127498"/>
                  <a:pt x="4989576" y="4919472"/>
                  <a:pt x="4623816" y="4933188"/>
                </a:cubicBezTo>
                <a:cubicBezTo>
                  <a:pt x="4258056" y="4946904"/>
                  <a:pt x="3994404" y="5376672"/>
                  <a:pt x="3663696" y="5417820"/>
                </a:cubicBezTo>
                <a:cubicBezTo>
                  <a:pt x="3332988" y="5458968"/>
                  <a:pt x="3009900" y="5221224"/>
                  <a:pt x="2639568" y="5180076"/>
                </a:cubicBezTo>
                <a:cubicBezTo>
                  <a:pt x="2269236" y="5138928"/>
                  <a:pt x="1734312" y="5120640"/>
                  <a:pt x="1441704" y="5170932"/>
                </a:cubicBezTo>
                <a:cubicBezTo>
                  <a:pt x="1149096" y="5221224"/>
                  <a:pt x="1106424" y="5512308"/>
                  <a:pt x="883920" y="5481828"/>
                </a:cubicBezTo>
                <a:cubicBezTo>
                  <a:pt x="661416" y="5451348"/>
                  <a:pt x="213360" y="5160264"/>
                  <a:pt x="106680" y="4988052"/>
                </a:cubicBezTo>
                <a:cubicBezTo>
                  <a:pt x="0" y="4815840"/>
                  <a:pt x="176784" y="4600956"/>
                  <a:pt x="243840" y="4448556"/>
                </a:cubicBezTo>
                <a:cubicBezTo>
                  <a:pt x="310896" y="4296156"/>
                  <a:pt x="534924" y="4258056"/>
                  <a:pt x="509016" y="4073652"/>
                </a:cubicBezTo>
                <a:cubicBezTo>
                  <a:pt x="483108" y="3889248"/>
                  <a:pt x="60960" y="3494532"/>
                  <a:pt x="88392" y="3342132"/>
                </a:cubicBezTo>
                <a:cubicBezTo>
                  <a:pt x="115824" y="3189732"/>
                  <a:pt x="605028" y="3125724"/>
                  <a:pt x="673608" y="3159252"/>
                </a:cubicBezTo>
                <a:cubicBezTo>
                  <a:pt x="742188" y="3192780"/>
                  <a:pt x="568452" y="3500628"/>
                  <a:pt x="499872" y="3543300"/>
                </a:cubicBezTo>
                <a:cubicBezTo>
                  <a:pt x="431292" y="3585972"/>
                  <a:pt x="193548" y="3451860"/>
                  <a:pt x="262128" y="3415284"/>
                </a:cubicBezTo>
                <a:cubicBezTo>
                  <a:pt x="330708" y="3378708"/>
                  <a:pt x="621792" y="3416808"/>
                  <a:pt x="911352" y="3323844"/>
                </a:cubicBezTo>
                <a:cubicBezTo>
                  <a:pt x="1200912" y="3230880"/>
                  <a:pt x="1962912" y="2961132"/>
                  <a:pt x="1999488" y="2857500"/>
                </a:cubicBezTo>
                <a:cubicBezTo>
                  <a:pt x="2036064" y="2753868"/>
                  <a:pt x="1120140" y="2604516"/>
                  <a:pt x="1130808" y="2702052"/>
                </a:cubicBezTo>
                <a:cubicBezTo>
                  <a:pt x="1141476" y="2799588"/>
                  <a:pt x="1737360" y="3329940"/>
                  <a:pt x="2063496" y="3442716"/>
                </a:cubicBezTo>
                <a:cubicBezTo>
                  <a:pt x="2389632" y="3555492"/>
                  <a:pt x="2724912" y="3442716"/>
                  <a:pt x="3087624" y="3378708"/>
                </a:cubicBezTo>
                <a:cubicBezTo>
                  <a:pt x="3450336" y="3314700"/>
                  <a:pt x="4044696" y="3221736"/>
                  <a:pt x="4239768" y="3058668"/>
                </a:cubicBezTo>
                <a:cubicBezTo>
                  <a:pt x="4434840" y="2895600"/>
                  <a:pt x="4213860" y="2566416"/>
                  <a:pt x="4258056" y="2400300"/>
                </a:cubicBezTo>
                <a:cubicBezTo>
                  <a:pt x="4302252" y="2234184"/>
                  <a:pt x="4503420" y="2234184"/>
                  <a:pt x="4504944" y="2061972"/>
                </a:cubicBezTo>
                <a:cubicBezTo>
                  <a:pt x="4506468" y="1889760"/>
                  <a:pt x="4191000" y="1574292"/>
                  <a:pt x="4267200" y="1367028"/>
                </a:cubicBezTo>
                <a:cubicBezTo>
                  <a:pt x="4343400" y="1159764"/>
                  <a:pt x="4701540" y="905256"/>
                  <a:pt x="4962144" y="818388"/>
                </a:cubicBezTo>
                <a:cubicBezTo>
                  <a:pt x="5222748" y="731520"/>
                  <a:pt x="5641848" y="961644"/>
                  <a:pt x="5830824" y="845820"/>
                </a:cubicBezTo>
                <a:cubicBezTo>
                  <a:pt x="6019800" y="729996"/>
                  <a:pt x="6056376" y="246888"/>
                  <a:pt x="6096000" y="123444"/>
                </a:cubicBezTo>
                <a:cubicBezTo>
                  <a:pt x="6135624" y="0"/>
                  <a:pt x="6068568" y="105156"/>
                  <a:pt x="6068568" y="105156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>
            <a:off x="4334256" y="4233672"/>
            <a:ext cx="1275588" cy="1965960"/>
          </a:xfrm>
          <a:custGeom>
            <a:avLst/>
            <a:gdLst>
              <a:gd name="connsiteX0" fmla="*/ 0 w 1275588"/>
              <a:gd name="connsiteY0" fmla="*/ 0 h 1965960"/>
              <a:gd name="connsiteX1" fmla="*/ 228600 w 1275588"/>
              <a:gd name="connsiteY1" fmla="*/ 237744 h 1965960"/>
              <a:gd name="connsiteX2" fmla="*/ 438912 w 1275588"/>
              <a:gd name="connsiteY2" fmla="*/ 996696 h 1965960"/>
              <a:gd name="connsiteX3" fmla="*/ 941832 w 1275588"/>
              <a:gd name="connsiteY3" fmla="*/ 1207008 h 1965960"/>
              <a:gd name="connsiteX4" fmla="*/ 905256 w 1275588"/>
              <a:gd name="connsiteY4" fmla="*/ 1801368 h 1965960"/>
              <a:gd name="connsiteX5" fmla="*/ 640080 w 1275588"/>
              <a:gd name="connsiteY5" fmla="*/ 1499616 h 1965960"/>
              <a:gd name="connsiteX6" fmla="*/ 1188720 w 1275588"/>
              <a:gd name="connsiteY6" fmla="*/ 1399032 h 1965960"/>
              <a:gd name="connsiteX7" fmla="*/ 1161288 w 1275588"/>
              <a:gd name="connsiteY7" fmla="*/ 1691640 h 1965960"/>
              <a:gd name="connsiteX8" fmla="*/ 841248 w 1275588"/>
              <a:gd name="connsiteY8" fmla="*/ 1965960 h 1965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5588" h="1965960">
                <a:moveTo>
                  <a:pt x="0" y="0"/>
                </a:moveTo>
                <a:cubicBezTo>
                  <a:pt x="77724" y="35814"/>
                  <a:pt x="155448" y="71628"/>
                  <a:pt x="228600" y="237744"/>
                </a:cubicBezTo>
                <a:cubicBezTo>
                  <a:pt x="301752" y="403860"/>
                  <a:pt x="320040" y="835152"/>
                  <a:pt x="438912" y="996696"/>
                </a:cubicBezTo>
                <a:cubicBezTo>
                  <a:pt x="557784" y="1158240"/>
                  <a:pt x="864108" y="1072896"/>
                  <a:pt x="941832" y="1207008"/>
                </a:cubicBezTo>
                <a:cubicBezTo>
                  <a:pt x="1019556" y="1341120"/>
                  <a:pt x="955548" y="1752600"/>
                  <a:pt x="905256" y="1801368"/>
                </a:cubicBezTo>
                <a:cubicBezTo>
                  <a:pt x="854964" y="1850136"/>
                  <a:pt x="592836" y="1566672"/>
                  <a:pt x="640080" y="1499616"/>
                </a:cubicBezTo>
                <a:cubicBezTo>
                  <a:pt x="687324" y="1432560"/>
                  <a:pt x="1101852" y="1367028"/>
                  <a:pt x="1188720" y="1399032"/>
                </a:cubicBezTo>
                <a:cubicBezTo>
                  <a:pt x="1275588" y="1431036"/>
                  <a:pt x="1219200" y="1597152"/>
                  <a:pt x="1161288" y="1691640"/>
                </a:cubicBezTo>
                <a:cubicBezTo>
                  <a:pt x="1103376" y="1786128"/>
                  <a:pt x="972312" y="1876044"/>
                  <a:pt x="841248" y="1965960"/>
                </a:cubicBezTo>
              </a:path>
            </a:pathLst>
          </a:cu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9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8c3d7139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950" y="2071678"/>
            <a:ext cx="2634466" cy="37635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8992" y="785794"/>
            <a:ext cx="5043494" cy="1422082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39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One of the earliest popular symbols of the day is Cupid.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6" name="Рисунок 5" descr="amur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968017">
            <a:off x="3570506" y="3087419"/>
            <a:ext cx="2826352" cy="33719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5-конечная звезда 6"/>
          <p:cNvSpPr/>
          <p:nvPr/>
        </p:nvSpPr>
        <p:spPr>
          <a:xfrm>
            <a:off x="928662" y="5857892"/>
            <a:ext cx="1000132" cy="50006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5-конечная звезда 7"/>
          <p:cNvSpPr/>
          <p:nvPr/>
        </p:nvSpPr>
        <p:spPr>
          <a:xfrm>
            <a:off x="8143900" y="357166"/>
            <a:ext cx="785818" cy="642942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5-конечная звезда 8"/>
          <p:cNvSpPr/>
          <p:nvPr/>
        </p:nvSpPr>
        <p:spPr>
          <a:xfrm>
            <a:off x="3929058" y="2571744"/>
            <a:ext cx="928694" cy="500066"/>
          </a:xfrm>
          <a:prstGeom prst="star5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5-конечная звезда 9"/>
          <p:cNvSpPr/>
          <p:nvPr/>
        </p:nvSpPr>
        <p:spPr>
          <a:xfrm>
            <a:off x="6858016" y="5786430"/>
            <a:ext cx="1071570" cy="1071570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440888">
            <a:off x="214282" y="1214421"/>
            <a:ext cx="2928958" cy="32397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14876" y="3214686"/>
            <a:ext cx="4429124" cy="3643314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People of all ages love to send and receive “a valentine” on St. Valentine’s Day.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8" name="Рисунок 7" descr="index_clip_image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849309">
            <a:off x="865531" y="3983681"/>
            <a:ext cx="3408545" cy="2428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val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51660">
            <a:off x="5937257" y="380879"/>
            <a:ext cx="2906159" cy="24441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 descr="otkrytki_valentinki_imagelarge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9152118">
            <a:off x="1444528" y="451802"/>
            <a:ext cx="2888301" cy="28717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Полилиния 11"/>
          <p:cNvSpPr/>
          <p:nvPr/>
        </p:nvSpPr>
        <p:spPr>
          <a:xfrm>
            <a:off x="2827020" y="182880"/>
            <a:ext cx="2987040" cy="3438144"/>
          </a:xfrm>
          <a:custGeom>
            <a:avLst/>
            <a:gdLst>
              <a:gd name="connsiteX0" fmla="*/ 1150620 w 2987040"/>
              <a:gd name="connsiteY0" fmla="*/ 941832 h 3438144"/>
              <a:gd name="connsiteX1" fmla="*/ 1927860 w 2987040"/>
              <a:gd name="connsiteY1" fmla="*/ 822960 h 3438144"/>
              <a:gd name="connsiteX2" fmla="*/ 2951988 w 2987040"/>
              <a:gd name="connsiteY2" fmla="*/ 82296 h 3438144"/>
              <a:gd name="connsiteX3" fmla="*/ 2138172 w 2987040"/>
              <a:gd name="connsiteY3" fmla="*/ 1316736 h 3438144"/>
              <a:gd name="connsiteX4" fmla="*/ 2586228 w 2987040"/>
              <a:gd name="connsiteY4" fmla="*/ 1143000 h 3438144"/>
              <a:gd name="connsiteX5" fmla="*/ 2028444 w 2987040"/>
              <a:gd name="connsiteY5" fmla="*/ 1709928 h 3438144"/>
              <a:gd name="connsiteX6" fmla="*/ 2403348 w 2987040"/>
              <a:gd name="connsiteY6" fmla="*/ 1801368 h 3438144"/>
              <a:gd name="connsiteX7" fmla="*/ 1827276 w 2987040"/>
              <a:gd name="connsiteY7" fmla="*/ 2176272 h 3438144"/>
              <a:gd name="connsiteX8" fmla="*/ 2001012 w 2987040"/>
              <a:gd name="connsiteY8" fmla="*/ 2432304 h 3438144"/>
              <a:gd name="connsiteX9" fmla="*/ 1543812 w 2987040"/>
              <a:gd name="connsiteY9" fmla="*/ 2532888 h 3438144"/>
              <a:gd name="connsiteX10" fmla="*/ 1452372 w 2987040"/>
              <a:gd name="connsiteY10" fmla="*/ 2825496 h 3438144"/>
              <a:gd name="connsiteX11" fmla="*/ 803148 w 2987040"/>
              <a:gd name="connsiteY11" fmla="*/ 2926080 h 3438144"/>
              <a:gd name="connsiteX12" fmla="*/ 117348 w 2987040"/>
              <a:gd name="connsiteY12" fmla="*/ 3364992 h 3438144"/>
              <a:gd name="connsiteX13" fmla="*/ 99060 w 2987040"/>
              <a:gd name="connsiteY13" fmla="*/ 3364992 h 3438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87040" h="3438144">
                <a:moveTo>
                  <a:pt x="1150620" y="941832"/>
                </a:moveTo>
                <a:cubicBezTo>
                  <a:pt x="1389126" y="954024"/>
                  <a:pt x="1627632" y="966216"/>
                  <a:pt x="1927860" y="822960"/>
                </a:cubicBezTo>
                <a:cubicBezTo>
                  <a:pt x="2228088" y="679704"/>
                  <a:pt x="2916936" y="0"/>
                  <a:pt x="2951988" y="82296"/>
                </a:cubicBezTo>
                <a:cubicBezTo>
                  <a:pt x="2987040" y="164592"/>
                  <a:pt x="2199132" y="1139952"/>
                  <a:pt x="2138172" y="1316736"/>
                </a:cubicBezTo>
                <a:cubicBezTo>
                  <a:pt x="2077212" y="1493520"/>
                  <a:pt x="2604516" y="1077468"/>
                  <a:pt x="2586228" y="1143000"/>
                </a:cubicBezTo>
                <a:cubicBezTo>
                  <a:pt x="2567940" y="1208532"/>
                  <a:pt x="2058924" y="1600200"/>
                  <a:pt x="2028444" y="1709928"/>
                </a:cubicBezTo>
                <a:cubicBezTo>
                  <a:pt x="1997964" y="1819656"/>
                  <a:pt x="2436876" y="1723644"/>
                  <a:pt x="2403348" y="1801368"/>
                </a:cubicBezTo>
                <a:cubicBezTo>
                  <a:pt x="2369820" y="1879092"/>
                  <a:pt x="1894332" y="2071116"/>
                  <a:pt x="1827276" y="2176272"/>
                </a:cubicBezTo>
                <a:cubicBezTo>
                  <a:pt x="1760220" y="2281428"/>
                  <a:pt x="2048256" y="2372868"/>
                  <a:pt x="2001012" y="2432304"/>
                </a:cubicBezTo>
                <a:cubicBezTo>
                  <a:pt x="1953768" y="2491740"/>
                  <a:pt x="1635252" y="2467356"/>
                  <a:pt x="1543812" y="2532888"/>
                </a:cubicBezTo>
                <a:cubicBezTo>
                  <a:pt x="1452372" y="2598420"/>
                  <a:pt x="1575816" y="2759964"/>
                  <a:pt x="1452372" y="2825496"/>
                </a:cubicBezTo>
                <a:cubicBezTo>
                  <a:pt x="1328928" y="2891028"/>
                  <a:pt x="1025652" y="2836164"/>
                  <a:pt x="803148" y="2926080"/>
                </a:cubicBezTo>
                <a:cubicBezTo>
                  <a:pt x="580644" y="3015996"/>
                  <a:pt x="234696" y="3291840"/>
                  <a:pt x="117348" y="3364992"/>
                </a:cubicBezTo>
                <a:cubicBezTo>
                  <a:pt x="0" y="3438144"/>
                  <a:pt x="49530" y="3401568"/>
                  <a:pt x="99060" y="3364992"/>
                </a:cubicBezTo>
              </a:path>
            </a:pathLst>
          </a:cu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>
            <a:off x="347472" y="74676"/>
            <a:ext cx="2392680" cy="3601212"/>
          </a:xfrm>
          <a:custGeom>
            <a:avLst/>
            <a:gdLst>
              <a:gd name="connsiteX0" fmla="*/ 1325880 w 2392680"/>
              <a:gd name="connsiteY0" fmla="*/ 1132332 h 3601212"/>
              <a:gd name="connsiteX1" fmla="*/ 740664 w 2392680"/>
              <a:gd name="connsiteY1" fmla="*/ 1040892 h 3601212"/>
              <a:gd name="connsiteX2" fmla="*/ 82296 w 2392680"/>
              <a:gd name="connsiteY2" fmla="*/ 35052 h 3601212"/>
              <a:gd name="connsiteX3" fmla="*/ 457200 w 2392680"/>
              <a:gd name="connsiteY3" fmla="*/ 1251204 h 3601212"/>
              <a:gd name="connsiteX4" fmla="*/ 109728 w 2392680"/>
              <a:gd name="connsiteY4" fmla="*/ 1132332 h 3601212"/>
              <a:gd name="connsiteX5" fmla="*/ 411480 w 2392680"/>
              <a:gd name="connsiteY5" fmla="*/ 1607820 h 3601212"/>
              <a:gd name="connsiteX6" fmla="*/ 9144 w 2392680"/>
              <a:gd name="connsiteY6" fmla="*/ 1772412 h 3601212"/>
              <a:gd name="connsiteX7" fmla="*/ 466344 w 2392680"/>
              <a:gd name="connsiteY7" fmla="*/ 2147316 h 3601212"/>
              <a:gd name="connsiteX8" fmla="*/ 137160 w 2392680"/>
              <a:gd name="connsiteY8" fmla="*/ 2467356 h 3601212"/>
              <a:gd name="connsiteX9" fmla="*/ 640080 w 2392680"/>
              <a:gd name="connsiteY9" fmla="*/ 2531364 h 3601212"/>
              <a:gd name="connsiteX10" fmla="*/ 694944 w 2392680"/>
              <a:gd name="connsiteY10" fmla="*/ 2860548 h 3601212"/>
              <a:gd name="connsiteX11" fmla="*/ 1133856 w 2392680"/>
              <a:gd name="connsiteY11" fmla="*/ 2906268 h 3601212"/>
              <a:gd name="connsiteX12" fmla="*/ 1517904 w 2392680"/>
              <a:gd name="connsiteY12" fmla="*/ 3080004 h 3601212"/>
              <a:gd name="connsiteX13" fmla="*/ 2267712 w 2392680"/>
              <a:gd name="connsiteY13" fmla="*/ 3528060 h 3601212"/>
              <a:gd name="connsiteX14" fmla="*/ 2267712 w 2392680"/>
              <a:gd name="connsiteY14" fmla="*/ 3518916 h 360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392680" h="3601212">
                <a:moveTo>
                  <a:pt x="1325880" y="1132332"/>
                </a:moveTo>
                <a:cubicBezTo>
                  <a:pt x="1136904" y="1178052"/>
                  <a:pt x="947928" y="1223772"/>
                  <a:pt x="740664" y="1040892"/>
                </a:cubicBezTo>
                <a:cubicBezTo>
                  <a:pt x="533400" y="858012"/>
                  <a:pt x="129540" y="0"/>
                  <a:pt x="82296" y="35052"/>
                </a:cubicBezTo>
                <a:cubicBezTo>
                  <a:pt x="35052" y="70104"/>
                  <a:pt x="452628" y="1068324"/>
                  <a:pt x="457200" y="1251204"/>
                </a:cubicBezTo>
                <a:cubicBezTo>
                  <a:pt x="461772" y="1434084"/>
                  <a:pt x="117348" y="1072896"/>
                  <a:pt x="109728" y="1132332"/>
                </a:cubicBezTo>
                <a:cubicBezTo>
                  <a:pt x="102108" y="1191768"/>
                  <a:pt x="428244" y="1501140"/>
                  <a:pt x="411480" y="1607820"/>
                </a:cubicBezTo>
                <a:cubicBezTo>
                  <a:pt x="394716" y="1714500"/>
                  <a:pt x="0" y="1682496"/>
                  <a:pt x="9144" y="1772412"/>
                </a:cubicBezTo>
                <a:cubicBezTo>
                  <a:pt x="18288" y="1862328"/>
                  <a:pt x="445008" y="2031492"/>
                  <a:pt x="466344" y="2147316"/>
                </a:cubicBezTo>
                <a:cubicBezTo>
                  <a:pt x="487680" y="2263140"/>
                  <a:pt x="108204" y="2403348"/>
                  <a:pt x="137160" y="2467356"/>
                </a:cubicBezTo>
                <a:cubicBezTo>
                  <a:pt x="166116" y="2531364"/>
                  <a:pt x="547116" y="2465832"/>
                  <a:pt x="640080" y="2531364"/>
                </a:cubicBezTo>
                <a:cubicBezTo>
                  <a:pt x="733044" y="2596896"/>
                  <a:pt x="612648" y="2798064"/>
                  <a:pt x="694944" y="2860548"/>
                </a:cubicBezTo>
                <a:cubicBezTo>
                  <a:pt x="777240" y="2923032"/>
                  <a:pt x="996696" y="2869692"/>
                  <a:pt x="1133856" y="2906268"/>
                </a:cubicBezTo>
                <a:cubicBezTo>
                  <a:pt x="1271016" y="2942844"/>
                  <a:pt x="1328928" y="2976372"/>
                  <a:pt x="1517904" y="3080004"/>
                </a:cubicBezTo>
                <a:cubicBezTo>
                  <a:pt x="1706880" y="3183636"/>
                  <a:pt x="2142744" y="3454908"/>
                  <a:pt x="2267712" y="3528060"/>
                </a:cubicBezTo>
                <a:cubicBezTo>
                  <a:pt x="2392680" y="3601212"/>
                  <a:pt x="2330196" y="3560064"/>
                  <a:pt x="2267712" y="3518916"/>
                </a:cubicBezTo>
              </a:path>
            </a:pathLst>
          </a:cu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>
            <a:off x="2240280" y="303276"/>
            <a:ext cx="1437132" cy="390144"/>
          </a:xfrm>
          <a:custGeom>
            <a:avLst/>
            <a:gdLst>
              <a:gd name="connsiteX0" fmla="*/ 0 w 1437132"/>
              <a:gd name="connsiteY0" fmla="*/ 236220 h 390144"/>
              <a:gd name="connsiteX1" fmla="*/ 393192 w 1437132"/>
              <a:gd name="connsiteY1" fmla="*/ 25908 h 390144"/>
              <a:gd name="connsiteX2" fmla="*/ 1289304 w 1437132"/>
              <a:gd name="connsiteY2" fmla="*/ 80772 h 390144"/>
              <a:gd name="connsiteX3" fmla="*/ 1280160 w 1437132"/>
              <a:gd name="connsiteY3" fmla="*/ 327660 h 390144"/>
              <a:gd name="connsiteX4" fmla="*/ 512064 w 1437132"/>
              <a:gd name="connsiteY4" fmla="*/ 382524 h 390144"/>
              <a:gd name="connsiteX5" fmla="*/ 73152 w 1437132"/>
              <a:gd name="connsiteY5" fmla="*/ 281940 h 390144"/>
              <a:gd name="connsiteX6" fmla="*/ 100584 w 1437132"/>
              <a:gd name="connsiteY6" fmla="*/ 254508 h 390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37132" h="390144">
                <a:moveTo>
                  <a:pt x="0" y="236220"/>
                </a:moveTo>
                <a:cubicBezTo>
                  <a:pt x="89154" y="144018"/>
                  <a:pt x="178308" y="51816"/>
                  <a:pt x="393192" y="25908"/>
                </a:cubicBezTo>
                <a:cubicBezTo>
                  <a:pt x="608076" y="0"/>
                  <a:pt x="1141476" y="30480"/>
                  <a:pt x="1289304" y="80772"/>
                </a:cubicBezTo>
                <a:cubicBezTo>
                  <a:pt x="1437132" y="131064"/>
                  <a:pt x="1409700" y="277368"/>
                  <a:pt x="1280160" y="327660"/>
                </a:cubicBezTo>
                <a:cubicBezTo>
                  <a:pt x="1150620" y="377952"/>
                  <a:pt x="713232" y="390144"/>
                  <a:pt x="512064" y="382524"/>
                </a:cubicBezTo>
                <a:cubicBezTo>
                  <a:pt x="310896" y="374904"/>
                  <a:pt x="141732" y="303276"/>
                  <a:pt x="73152" y="281940"/>
                </a:cubicBezTo>
                <a:cubicBezTo>
                  <a:pt x="4572" y="260604"/>
                  <a:pt x="100584" y="254508"/>
                  <a:pt x="100584" y="254508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1017</TotalTime>
  <Words>324</Words>
  <Application>Microsoft Office PowerPoint</Application>
  <PresentationFormat>Экран (4:3)</PresentationFormat>
  <Paragraphs>44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       ST. VALENTINE’S DAY</vt:lpstr>
      <vt:lpstr>            Цель  праздника </vt:lpstr>
      <vt:lpstr>           Задачи праздника :</vt:lpstr>
      <vt:lpstr>           NEW WORDS:</vt:lpstr>
      <vt:lpstr>            True or False?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True or False?</vt:lpstr>
      <vt:lpstr>Your home task: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CHRISTMAS DAY</dc:title>
  <dc:creator>Яна</dc:creator>
  <cp:lastModifiedBy>Яна</cp:lastModifiedBy>
  <cp:revision>119</cp:revision>
  <dcterms:modified xsi:type="dcterms:W3CDTF">2013-02-15T06:45:16Z</dcterms:modified>
</cp:coreProperties>
</file>