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0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8E8B5-C0AE-4385-967E-E571C38C24A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9B4830-9987-4871-91B6-D59F7448945C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Summer</a:t>
          </a:r>
          <a:r>
            <a:rPr lang="ru-RU" dirty="0" smtClean="0"/>
            <a:t> </a:t>
          </a:r>
          <a:endParaRPr lang="ru-RU" dirty="0"/>
        </a:p>
      </dgm:t>
    </dgm:pt>
    <dgm:pt modelId="{6E977776-CD3C-4319-97EA-BE4FB56E1A7A}" type="parTrans" cxnId="{C973184B-E477-4D85-BAB6-0602509634E0}">
      <dgm:prSet/>
      <dgm:spPr/>
      <dgm:t>
        <a:bodyPr/>
        <a:lstStyle/>
        <a:p>
          <a:endParaRPr lang="ru-RU"/>
        </a:p>
      </dgm:t>
    </dgm:pt>
    <dgm:pt modelId="{296B9B4B-EFE2-4E96-8546-2AAB9CE2E4C2}" type="sibTrans" cxnId="{C973184B-E477-4D85-BAB6-0602509634E0}">
      <dgm:prSet/>
      <dgm:spPr/>
      <dgm:t>
        <a:bodyPr/>
        <a:lstStyle/>
        <a:p>
          <a:endParaRPr lang="ru-RU"/>
        </a:p>
      </dgm:t>
    </dgm:pt>
    <dgm:pt modelId="{9778B4AB-48B7-494F-BF78-BC9843BD4193}">
      <dgm:prSet custT="1"/>
      <dgm:spPr/>
      <dgm:t>
        <a:bodyPr/>
        <a:lstStyle/>
        <a:p>
          <a:pPr rtl="0"/>
          <a:r>
            <a:rPr lang="en-US" sz="11500" dirty="0" smtClean="0">
              <a:solidFill>
                <a:srgbClr val="002060"/>
              </a:solidFill>
            </a:rPr>
            <a:t>June </a:t>
          </a:r>
          <a:endParaRPr lang="ru-RU" sz="11500" dirty="0">
            <a:solidFill>
              <a:srgbClr val="002060"/>
            </a:solidFill>
          </a:endParaRPr>
        </a:p>
      </dgm:t>
    </dgm:pt>
    <dgm:pt modelId="{8D36B353-642F-403E-9840-184C2EAD0CA4}" type="parTrans" cxnId="{77EEEE6C-9AF7-453B-8D63-26176D620971}">
      <dgm:prSet/>
      <dgm:spPr/>
      <dgm:t>
        <a:bodyPr/>
        <a:lstStyle/>
        <a:p>
          <a:endParaRPr lang="ru-RU"/>
        </a:p>
      </dgm:t>
    </dgm:pt>
    <dgm:pt modelId="{5437FB22-FA85-4B26-BA37-15B6F85B4662}" type="sibTrans" cxnId="{77EEEE6C-9AF7-453B-8D63-26176D620971}">
      <dgm:prSet/>
      <dgm:spPr/>
      <dgm:t>
        <a:bodyPr/>
        <a:lstStyle/>
        <a:p>
          <a:endParaRPr lang="ru-RU"/>
        </a:p>
      </dgm:t>
    </dgm:pt>
    <dgm:pt modelId="{AB689EED-9605-41EE-AE6A-00E58D2DC291}">
      <dgm:prSet custT="1"/>
      <dgm:spPr/>
      <dgm:t>
        <a:bodyPr/>
        <a:lstStyle/>
        <a:p>
          <a:pPr rtl="0"/>
          <a:r>
            <a:rPr lang="en-US" sz="11500" dirty="0" smtClean="0">
              <a:solidFill>
                <a:srgbClr val="002060"/>
              </a:solidFill>
            </a:rPr>
            <a:t>July</a:t>
          </a:r>
          <a:endParaRPr lang="ru-RU" sz="11500" dirty="0">
            <a:solidFill>
              <a:srgbClr val="002060"/>
            </a:solidFill>
          </a:endParaRPr>
        </a:p>
      </dgm:t>
    </dgm:pt>
    <dgm:pt modelId="{A1E1767E-6964-440B-98E4-6166AE971E60}" type="parTrans" cxnId="{4C03BBF6-4E02-48C3-9170-43067B1644AF}">
      <dgm:prSet/>
      <dgm:spPr/>
      <dgm:t>
        <a:bodyPr/>
        <a:lstStyle/>
        <a:p>
          <a:endParaRPr lang="ru-RU"/>
        </a:p>
      </dgm:t>
    </dgm:pt>
    <dgm:pt modelId="{952B0584-9CBE-478B-B544-B1C1858E85C1}" type="sibTrans" cxnId="{4C03BBF6-4E02-48C3-9170-43067B1644AF}">
      <dgm:prSet/>
      <dgm:spPr/>
      <dgm:t>
        <a:bodyPr/>
        <a:lstStyle/>
        <a:p>
          <a:endParaRPr lang="ru-RU"/>
        </a:p>
      </dgm:t>
    </dgm:pt>
    <dgm:pt modelId="{6A63E8F7-562F-4223-BA0C-11318A64CA1D}">
      <dgm:prSet custT="1"/>
      <dgm:spPr/>
      <dgm:t>
        <a:bodyPr/>
        <a:lstStyle/>
        <a:p>
          <a:pPr rtl="0"/>
          <a:r>
            <a:rPr lang="en-US" sz="8800" dirty="0" smtClean="0">
              <a:solidFill>
                <a:srgbClr val="002060"/>
              </a:solidFill>
            </a:rPr>
            <a:t>August</a:t>
          </a:r>
          <a:endParaRPr lang="ru-RU" sz="8800" dirty="0">
            <a:solidFill>
              <a:srgbClr val="002060"/>
            </a:solidFill>
          </a:endParaRPr>
        </a:p>
      </dgm:t>
    </dgm:pt>
    <dgm:pt modelId="{60EDC211-4D74-4711-B603-EDB0F1E97A98}" type="parTrans" cxnId="{65401AD4-EA30-4300-840B-93F0D7BBEBCE}">
      <dgm:prSet/>
      <dgm:spPr/>
      <dgm:t>
        <a:bodyPr/>
        <a:lstStyle/>
        <a:p>
          <a:endParaRPr lang="ru-RU"/>
        </a:p>
      </dgm:t>
    </dgm:pt>
    <dgm:pt modelId="{D27A56A4-321A-4E87-9117-62FEAB5D5C84}" type="sibTrans" cxnId="{65401AD4-EA30-4300-840B-93F0D7BBEBCE}">
      <dgm:prSet/>
      <dgm:spPr/>
      <dgm:t>
        <a:bodyPr/>
        <a:lstStyle/>
        <a:p>
          <a:endParaRPr lang="ru-RU"/>
        </a:p>
      </dgm:t>
    </dgm:pt>
    <dgm:pt modelId="{08161506-9BF9-44CC-AC67-C5C8F029925C}" type="pres">
      <dgm:prSet presAssocID="{ECA8E8B5-C0AE-4385-967E-E571C38C24A5}" presName="Name0" presStyleCnt="0">
        <dgm:presLayoutVars>
          <dgm:dir/>
          <dgm:animLvl val="lvl"/>
          <dgm:resizeHandles val="exact"/>
        </dgm:presLayoutVars>
      </dgm:prSet>
      <dgm:spPr/>
    </dgm:pt>
    <dgm:pt modelId="{8888A4B0-0858-485B-AF78-50CF4155E51D}" type="pres">
      <dgm:prSet presAssocID="{679B4830-9987-4871-91B6-D59F7448945C}" presName="linNode" presStyleCnt="0"/>
      <dgm:spPr/>
    </dgm:pt>
    <dgm:pt modelId="{A1ED9828-63B3-44D5-8270-8ABC7A687EB2}" type="pres">
      <dgm:prSet presAssocID="{679B4830-9987-4871-91B6-D59F7448945C}" presName="parentText" presStyleLbl="node1" presStyleIdx="0" presStyleCnt="4" custScaleX="105326" custScaleY="228179">
        <dgm:presLayoutVars>
          <dgm:chMax val="1"/>
          <dgm:bulletEnabled val="1"/>
        </dgm:presLayoutVars>
      </dgm:prSet>
      <dgm:spPr>
        <a:prstGeom prst="sun">
          <a:avLst/>
        </a:prstGeom>
      </dgm:spPr>
    </dgm:pt>
    <dgm:pt modelId="{FAE7E2C8-2434-49BA-8F1B-67C91F3463FA}" type="pres">
      <dgm:prSet presAssocID="{296B9B4B-EFE2-4E96-8546-2AAB9CE2E4C2}" presName="sp" presStyleCnt="0"/>
      <dgm:spPr/>
    </dgm:pt>
    <dgm:pt modelId="{9EC1C7DD-8B5B-4494-BFF8-FF0F7A76D112}" type="pres">
      <dgm:prSet presAssocID="{9778B4AB-48B7-494F-BF78-BC9843BD4193}" presName="linNode" presStyleCnt="0"/>
      <dgm:spPr/>
    </dgm:pt>
    <dgm:pt modelId="{B5A26EB2-E700-4C7F-8745-E8553D75D230}" type="pres">
      <dgm:prSet presAssocID="{9778B4AB-48B7-494F-BF78-BC9843BD4193}" presName="parentText" presStyleLbl="node1" presStyleIdx="1" presStyleCnt="4" custAng="0" custScaleX="175886" custScaleY="123951">
        <dgm:presLayoutVars>
          <dgm:chMax val="1"/>
          <dgm:bulletEnabled val="1"/>
        </dgm:presLayoutVars>
      </dgm:prSet>
      <dgm:spPr/>
    </dgm:pt>
    <dgm:pt modelId="{E89BD6DA-0ED7-4258-8454-52489943B194}" type="pres">
      <dgm:prSet presAssocID="{5437FB22-FA85-4B26-BA37-15B6F85B4662}" presName="sp" presStyleCnt="0"/>
      <dgm:spPr/>
    </dgm:pt>
    <dgm:pt modelId="{444F199D-64F7-4B8C-A4F7-25051CB93374}" type="pres">
      <dgm:prSet presAssocID="{AB689EED-9605-41EE-AE6A-00E58D2DC291}" presName="linNode" presStyleCnt="0"/>
      <dgm:spPr/>
    </dgm:pt>
    <dgm:pt modelId="{77905BA0-C5E2-4265-83D9-9A22D4EF20DC}" type="pres">
      <dgm:prSet presAssocID="{AB689EED-9605-41EE-AE6A-00E58D2DC291}" presName="parentText" presStyleLbl="node1" presStyleIdx="2" presStyleCnt="4" custScaleX="219475" custLinFactNeighborX="36137" custLinFactNeighborY="-12636">
        <dgm:presLayoutVars>
          <dgm:chMax val="1"/>
          <dgm:bulletEnabled val="1"/>
        </dgm:presLayoutVars>
      </dgm:prSet>
      <dgm:spPr/>
    </dgm:pt>
    <dgm:pt modelId="{F9F17FAF-F343-41D8-904E-4CF7BE5F9261}" type="pres">
      <dgm:prSet presAssocID="{952B0584-9CBE-478B-B544-B1C1858E85C1}" presName="sp" presStyleCnt="0"/>
      <dgm:spPr/>
    </dgm:pt>
    <dgm:pt modelId="{F5ACDA60-3871-4114-A639-FB0B9A5E54ED}" type="pres">
      <dgm:prSet presAssocID="{6A63E8F7-562F-4223-BA0C-11318A64CA1D}" presName="linNode" presStyleCnt="0"/>
      <dgm:spPr/>
    </dgm:pt>
    <dgm:pt modelId="{E899F09C-836B-4947-A058-2E020391C01D}" type="pres">
      <dgm:prSet presAssocID="{6A63E8F7-562F-4223-BA0C-11318A64CA1D}" presName="parentText" presStyleLbl="node1" presStyleIdx="3" presStyleCnt="4" custScaleX="221079">
        <dgm:presLayoutVars>
          <dgm:chMax val="1"/>
          <dgm:bulletEnabled val="1"/>
        </dgm:presLayoutVars>
      </dgm:prSet>
      <dgm:spPr/>
    </dgm:pt>
  </dgm:ptLst>
  <dgm:cxnLst>
    <dgm:cxn modelId="{C973184B-E477-4D85-BAB6-0602509634E0}" srcId="{ECA8E8B5-C0AE-4385-967E-E571C38C24A5}" destId="{679B4830-9987-4871-91B6-D59F7448945C}" srcOrd="0" destOrd="0" parTransId="{6E977776-CD3C-4319-97EA-BE4FB56E1A7A}" sibTransId="{296B9B4B-EFE2-4E96-8546-2AAB9CE2E4C2}"/>
    <dgm:cxn modelId="{4C03BBF6-4E02-48C3-9170-43067B1644AF}" srcId="{ECA8E8B5-C0AE-4385-967E-E571C38C24A5}" destId="{AB689EED-9605-41EE-AE6A-00E58D2DC291}" srcOrd="2" destOrd="0" parTransId="{A1E1767E-6964-440B-98E4-6166AE971E60}" sibTransId="{952B0584-9CBE-478B-B544-B1C1858E85C1}"/>
    <dgm:cxn modelId="{EF16A94D-9248-4C77-B774-15A740302647}" type="presOf" srcId="{AB689EED-9605-41EE-AE6A-00E58D2DC291}" destId="{77905BA0-C5E2-4265-83D9-9A22D4EF20DC}" srcOrd="0" destOrd="0" presId="urn:microsoft.com/office/officeart/2005/8/layout/vList5"/>
    <dgm:cxn modelId="{65401AD4-EA30-4300-840B-93F0D7BBEBCE}" srcId="{ECA8E8B5-C0AE-4385-967E-E571C38C24A5}" destId="{6A63E8F7-562F-4223-BA0C-11318A64CA1D}" srcOrd="3" destOrd="0" parTransId="{60EDC211-4D74-4711-B603-EDB0F1E97A98}" sibTransId="{D27A56A4-321A-4E87-9117-62FEAB5D5C84}"/>
    <dgm:cxn modelId="{1D9D4045-0A06-4D87-9AE6-88242BFE1C8B}" type="presOf" srcId="{679B4830-9987-4871-91B6-D59F7448945C}" destId="{A1ED9828-63B3-44D5-8270-8ABC7A687EB2}" srcOrd="0" destOrd="0" presId="urn:microsoft.com/office/officeart/2005/8/layout/vList5"/>
    <dgm:cxn modelId="{D5719212-F754-4393-B416-699627B1088F}" type="presOf" srcId="{9778B4AB-48B7-494F-BF78-BC9843BD4193}" destId="{B5A26EB2-E700-4C7F-8745-E8553D75D230}" srcOrd="0" destOrd="0" presId="urn:microsoft.com/office/officeart/2005/8/layout/vList5"/>
    <dgm:cxn modelId="{687E9664-55A7-4A9A-898B-4B5658C571D9}" type="presOf" srcId="{ECA8E8B5-C0AE-4385-967E-E571C38C24A5}" destId="{08161506-9BF9-44CC-AC67-C5C8F029925C}" srcOrd="0" destOrd="0" presId="urn:microsoft.com/office/officeart/2005/8/layout/vList5"/>
    <dgm:cxn modelId="{77EEEE6C-9AF7-453B-8D63-26176D620971}" srcId="{ECA8E8B5-C0AE-4385-967E-E571C38C24A5}" destId="{9778B4AB-48B7-494F-BF78-BC9843BD4193}" srcOrd="1" destOrd="0" parTransId="{8D36B353-642F-403E-9840-184C2EAD0CA4}" sibTransId="{5437FB22-FA85-4B26-BA37-15B6F85B4662}"/>
    <dgm:cxn modelId="{71038A24-2DEB-470E-AEE9-4C18F8B90FDC}" type="presOf" srcId="{6A63E8F7-562F-4223-BA0C-11318A64CA1D}" destId="{E899F09C-836B-4947-A058-2E020391C01D}" srcOrd="0" destOrd="0" presId="urn:microsoft.com/office/officeart/2005/8/layout/vList5"/>
    <dgm:cxn modelId="{7982495F-FE01-47E1-94D0-410B52AECDE1}" type="presParOf" srcId="{08161506-9BF9-44CC-AC67-C5C8F029925C}" destId="{8888A4B0-0858-485B-AF78-50CF4155E51D}" srcOrd="0" destOrd="0" presId="urn:microsoft.com/office/officeart/2005/8/layout/vList5"/>
    <dgm:cxn modelId="{FF541058-EAA7-4269-8BB9-C4CF8873334D}" type="presParOf" srcId="{8888A4B0-0858-485B-AF78-50CF4155E51D}" destId="{A1ED9828-63B3-44D5-8270-8ABC7A687EB2}" srcOrd="0" destOrd="0" presId="urn:microsoft.com/office/officeart/2005/8/layout/vList5"/>
    <dgm:cxn modelId="{F5AA8C0A-B4D7-400F-9287-04853B27D79E}" type="presParOf" srcId="{08161506-9BF9-44CC-AC67-C5C8F029925C}" destId="{FAE7E2C8-2434-49BA-8F1B-67C91F3463FA}" srcOrd="1" destOrd="0" presId="urn:microsoft.com/office/officeart/2005/8/layout/vList5"/>
    <dgm:cxn modelId="{A7E447BB-2B0C-448A-9942-2532E75DA8B2}" type="presParOf" srcId="{08161506-9BF9-44CC-AC67-C5C8F029925C}" destId="{9EC1C7DD-8B5B-4494-BFF8-FF0F7A76D112}" srcOrd="2" destOrd="0" presId="urn:microsoft.com/office/officeart/2005/8/layout/vList5"/>
    <dgm:cxn modelId="{529E8681-9D9D-4AB7-9FDC-60895E439A00}" type="presParOf" srcId="{9EC1C7DD-8B5B-4494-BFF8-FF0F7A76D112}" destId="{B5A26EB2-E700-4C7F-8745-E8553D75D230}" srcOrd="0" destOrd="0" presId="urn:microsoft.com/office/officeart/2005/8/layout/vList5"/>
    <dgm:cxn modelId="{5E9C9CB2-93F6-402D-A953-8F4C5C894624}" type="presParOf" srcId="{08161506-9BF9-44CC-AC67-C5C8F029925C}" destId="{E89BD6DA-0ED7-4258-8454-52489943B194}" srcOrd="3" destOrd="0" presId="urn:microsoft.com/office/officeart/2005/8/layout/vList5"/>
    <dgm:cxn modelId="{FBD1A423-5C79-45BC-9D51-32BBDE5FDECC}" type="presParOf" srcId="{08161506-9BF9-44CC-AC67-C5C8F029925C}" destId="{444F199D-64F7-4B8C-A4F7-25051CB93374}" srcOrd="4" destOrd="0" presId="urn:microsoft.com/office/officeart/2005/8/layout/vList5"/>
    <dgm:cxn modelId="{E106EB20-A298-477D-BF78-A17D3354002B}" type="presParOf" srcId="{444F199D-64F7-4B8C-A4F7-25051CB93374}" destId="{77905BA0-C5E2-4265-83D9-9A22D4EF20DC}" srcOrd="0" destOrd="0" presId="urn:microsoft.com/office/officeart/2005/8/layout/vList5"/>
    <dgm:cxn modelId="{A5509E91-5976-4D9E-8CDD-B4190030D6C1}" type="presParOf" srcId="{08161506-9BF9-44CC-AC67-C5C8F029925C}" destId="{F9F17FAF-F343-41D8-904E-4CF7BE5F9261}" srcOrd="5" destOrd="0" presId="urn:microsoft.com/office/officeart/2005/8/layout/vList5"/>
    <dgm:cxn modelId="{3561040B-97C0-45B9-84E0-02D2F949D441}" type="presParOf" srcId="{08161506-9BF9-44CC-AC67-C5C8F029925C}" destId="{F5ACDA60-3871-4114-A639-FB0B9A5E54ED}" srcOrd="6" destOrd="0" presId="urn:microsoft.com/office/officeart/2005/8/layout/vList5"/>
    <dgm:cxn modelId="{AFC0750C-3815-4A0B-9155-0DD67BF59E24}" type="presParOf" srcId="{F5ACDA60-3871-4114-A639-FB0B9A5E54ED}" destId="{E899F09C-836B-4947-A058-2E020391C0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8E0F2-9D40-4ABE-A12A-73DD147F9BF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34BD897-02D4-4925-BFC5-9645EB10AEBD}">
      <dgm:prSet/>
      <dgm:spPr/>
      <dgm:t>
        <a:bodyPr/>
        <a:lstStyle/>
        <a:p>
          <a:pPr rtl="0"/>
          <a:r>
            <a:rPr lang="ru-RU" smtClean="0">
              <a:solidFill>
                <a:srgbClr val="00B050"/>
              </a:solidFill>
            </a:rPr>
            <a:t>Неправильные глаголы</a:t>
          </a:r>
          <a:endParaRPr lang="ru-RU">
            <a:solidFill>
              <a:srgbClr val="00B050"/>
            </a:solidFill>
          </a:endParaRPr>
        </a:p>
      </dgm:t>
    </dgm:pt>
    <dgm:pt modelId="{6ADB0A81-510D-40FD-993A-F4397117C417}" type="parTrans" cxnId="{D11D48EA-0DC5-4D44-B19B-BAA7B0EB3FD6}">
      <dgm:prSet/>
      <dgm:spPr/>
      <dgm:t>
        <a:bodyPr/>
        <a:lstStyle/>
        <a:p>
          <a:endParaRPr lang="ru-RU"/>
        </a:p>
      </dgm:t>
    </dgm:pt>
    <dgm:pt modelId="{6539BF10-2E59-435B-A4FA-06AF67E984A8}" type="sibTrans" cxnId="{D11D48EA-0DC5-4D44-B19B-BAA7B0EB3FD6}">
      <dgm:prSet/>
      <dgm:spPr/>
      <dgm:t>
        <a:bodyPr/>
        <a:lstStyle/>
        <a:p>
          <a:endParaRPr lang="ru-RU"/>
        </a:p>
      </dgm:t>
    </dgm:pt>
    <dgm:pt modelId="{50AC0AEE-9824-4746-8CCE-8EE3DAEF1224}">
      <dgm:prSet/>
      <dgm:spPr/>
      <dgm:t>
        <a:bodyPr/>
        <a:lstStyle/>
        <a:p>
          <a:pPr rtl="0"/>
          <a:r>
            <a:rPr lang="en-US" dirty="0" smtClean="0"/>
            <a:t>ride</a:t>
          </a:r>
          <a:r>
            <a:rPr lang="ru-RU" dirty="0" smtClean="0"/>
            <a:t>                        </a:t>
          </a:r>
          <a:r>
            <a:rPr lang="en-US" dirty="0" smtClean="0"/>
            <a:t>rode</a:t>
          </a:r>
          <a:endParaRPr lang="ru-RU" dirty="0"/>
        </a:p>
      </dgm:t>
    </dgm:pt>
    <dgm:pt modelId="{C3FD8415-27C2-4D3C-AC0A-F14C6F5E068F}" type="parTrans" cxnId="{DF005FB0-F1DF-497C-90CA-1C0141A9DD72}">
      <dgm:prSet/>
      <dgm:spPr/>
      <dgm:t>
        <a:bodyPr/>
        <a:lstStyle/>
        <a:p>
          <a:endParaRPr lang="ru-RU"/>
        </a:p>
      </dgm:t>
    </dgm:pt>
    <dgm:pt modelId="{56A592AE-3DFA-4534-B144-F97AF77ED4BB}" type="sibTrans" cxnId="{DF005FB0-F1DF-497C-90CA-1C0141A9DD72}">
      <dgm:prSet/>
      <dgm:spPr/>
      <dgm:t>
        <a:bodyPr/>
        <a:lstStyle/>
        <a:p>
          <a:endParaRPr lang="ru-RU"/>
        </a:p>
      </dgm:t>
    </dgm:pt>
    <dgm:pt modelId="{378693EA-06BA-4BFA-A937-3EF17CAD6C37}">
      <dgm:prSet/>
      <dgm:spPr/>
      <dgm:t>
        <a:bodyPr/>
        <a:lstStyle/>
        <a:p>
          <a:pPr rtl="0"/>
          <a:r>
            <a:rPr lang="en-US" smtClean="0"/>
            <a:t>read                         read</a:t>
          </a:r>
          <a:endParaRPr lang="ru-RU"/>
        </a:p>
      </dgm:t>
    </dgm:pt>
    <dgm:pt modelId="{7CFB5FA9-B097-4EC5-B160-1E8ECE0E68D5}" type="parTrans" cxnId="{2F8FF990-68E3-4711-B16E-7011C4225D72}">
      <dgm:prSet/>
      <dgm:spPr/>
      <dgm:t>
        <a:bodyPr/>
        <a:lstStyle/>
        <a:p>
          <a:endParaRPr lang="ru-RU"/>
        </a:p>
      </dgm:t>
    </dgm:pt>
    <dgm:pt modelId="{7F6E1686-83A1-480E-8E6B-447E8188B982}" type="sibTrans" cxnId="{2F8FF990-68E3-4711-B16E-7011C4225D72}">
      <dgm:prSet/>
      <dgm:spPr/>
      <dgm:t>
        <a:bodyPr/>
        <a:lstStyle/>
        <a:p>
          <a:endParaRPr lang="ru-RU"/>
        </a:p>
      </dgm:t>
    </dgm:pt>
    <dgm:pt modelId="{11E231D5-2927-4857-962F-829D4181EEB5}">
      <dgm:prSet/>
      <dgm:spPr/>
      <dgm:t>
        <a:bodyPr/>
        <a:lstStyle/>
        <a:p>
          <a:pPr rtl="0"/>
          <a:r>
            <a:rPr lang="en-US" smtClean="0"/>
            <a:t>go                            went</a:t>
          </a:r>
          <a:endParaRPr lang="ru-RU"/>
        </a:p>
      </dgm:t>
    </dgm:pt>
    <dgm:pt modelId="{D8C875E2-ED2B-4C32-9643-EF817B8FEAEF}" type="parTrans" cxnId="{3DC862DB-683C-41C3-AF5D-D78FCA7F21C4}">
      <dgm:prSet/>
      <dgm:spPr/>
      <dgm:t>
        <a:bodyPr/>
        <a:lstStyle/>
        <a:p>
          <a:endParaRPr lang="ru-RU"/>
        </a:p>
      </dgm:t>
    </dgm:pt>
    <dgm:pt modelId="{1D1C2986-07D0-4AF4-98B1-71837B7FC2DB}" type="sibTrans" cxnId="{3DC862DB-683C-41C3-AF5D-D78FCA7F21C4}">
      <dgm:prSet/>
      <dgm:spPr/>
      <dgm:t>
        <a:bodyPr/>
        <a:lstStyle/>
        <a:p>
          <a:endParaRPr lang="ru-RU"/>
        </a:p>
      </dgm:t>
    </dgm:pt>
    <dgm:pt modelId="{A17FFC94-875F-4DF4-AFC3-F652F15A6278}">
      <dgm:prSet/>
      <dgm:spPr/>
      <dgm:t>
        <a:bodyPr/>
        <a:lstStyle/>
        <a:p>
          <a:pPr rtl="0"/>
          <a:r>
            <a:rPr lang="en-US" smtClean="0"/>
            <a:t>do                            did</a:t>
          </a:r>
          <a:endParaRPr lang="ru-RU"/>
        </a:p>
      </dgm:t>
    </dgm:pt>
    <dgm:pt modelId="{B0889E24-543F-4F41-AB4B-F281DB175587}" type="parTrans" cxnId="{99F25020-5D4E-4B90-9136-FE385B957A90}">
      <dgm:prSet/>
      <dgm:spPr/>
      <dgm:t>
        <a:bodyPr/>
        <a:lstStyle/>
        <a:p>
          <a:endParaRPr lang="ru-RU"/>
        </a:p>
      </dgm:t>
    </dgm:pt>
    <dgm:pt modelId="{26130382-EE97-465E-B9BA-C464CA3EE5B5}" type="sibTrans" cxnId="{99F25020-5D4E-4B90-9136-FE385B957A90}">
      <dgm:prSet/>
      <dgm:spPr/>
      <dgm:t>
        <a:bodyPr/>
        <a:lstStyle/>
        <a:p>
          <a:endParaRPr lang="ru-RU"/>
        </a:p>
      </dgm:t>
    </dgm:pt>
    <dgm:pt modelId="{0C46AA12-3264-4AC6-9366-7ADD69AFAD5F}">
      <dgm:prSet/>
      <dgm:spPr/>
      <dgm:t>
        <a:bodyPr/>
        <a:lstStyle/>
        <a:p>
          <a:pPr rtl="0"/>
          <a:r>
            <a:rPr lang="en-US" smtClean="0"/>
            <a:t>swim                       swam</a:t>
          </a:r>
          <a:endParaRPr lang="ru-RU"/>
        </a:p>
      </dgm:t>
    </dgm:pt>
    <dgm:pt modelId="{5F99907E-1795-4E47-8F6E-83423F71FF05}" type="parTrans" cxnId="{B5E36CF9-CD7A-4C31-A591-AE75E73AE128}">
      <dgm:prSet/>
      <dgm:spPr/>
      <dgm:t>
        <a:bodyPr/>
        <a:lstStyle/>
        <a:p>
          <a:endParaRPr lang="ru-RU"/>
        </a:p>
      </dgm:t>
    </dgm:pt>
    <dgm:pt modelId="{AEFEE775-614C-48F3-8DA5-52767B0DA88F}" type="sibTrans" cxnId="{B5E36CF9-CD7A-4C31-A591-AE75E73AE128}">
      <dgm:prSet/>
      <dgm:spPr/>
      <dgm:t>
        <a:bodyPr/>
        <a:lstStyle/>
        <a:p>
          <a:endParaRPr lang="ru-RU"/>
        </a:p>
      </dgm:t>
    </dgm:pt>
    <dgm:pt modelId="{8E83FA2C-3D3E-4936-9628-89508CE98EF4}">
      <dgm:prSet/>
      <dgm:spPr/>
      <dgm:t>
        <a:bodyPr/>
        <a:lstStyle/>
        <a:p>
          <a:pPr rtl="0"/>
          <a:r>
            <a:rPr lang="en-US" smtClean="0"/>
            <a:t>see                          saw</a:t>
          </a:r>
          <a:endParaRPr lang="ru-RU"/>
        </a:p>
      </dgm:t>
    </dgm:pt>
    <dgm:pt modelId="{D88DEB79-ED8F-4D21-AF48-2DE770EC392B}" type="parTrans" cxnId="{70157775-22BC-4712-BA9D-579A42546B92}">
      <dgm:prSet/>
      <dgm:spPr/>
      <dgm:t>
        <a:bodyPr/>
        <a:lstStyle/>
        <a:p>
          <a:endParaRPr lang="ru-RU"/>
        </a:p>
      </dgm:t>
    </dgm:pt>
    <dgm:pt modelId="{549DDFF4-A4AA-4FE6-AB62-58F0E698C2ED}" type="sibTrans" cxnId="{70157775-22BC-4712-BA9D-579A42546B92}">
      <dgm:prSet/>
      <dgm:spPr/>
      <dgm:t>
        <a:bodyPr/>
        <a:lstStyle/>
        <a:p>
          <a:endParaRPr lang="ru-RU"/>
        </a:p>
      </dgm:t>
    </dgm:pt>
    <dgm:pt modelId="{00046D6E-936B-4CE9-8006-D2F9D78D2CC2}">
      <dgm:prSet/>
      <dgm:spPr/>
      <dgm:t>
        <a:bodyPr/>
        <a:lstStyle/>
        <a:p>
          <a:pPr rtl="0"/>
          <a:r>
            <a:rPr lang="en-US" smtClean="0"/>
            <a:t>take                         took</a:t>
          </a:r>
          <a:endParaRPr lang="ru-RU"/>
        </a:p>
      </dgm:t>
    </dgm:pt>
    <dgm:pt modelId="{C4773536-7A7C-4554-AF4A-2CCD05A8D59E}" type="parTrans" cxnId="{252D9FEE-4826-49FB-AE00-8586C0AB84F5}">
      <dgm:prSet/>
      <dgm:spPr/>
      <dgm:t>
        <a:bodyPr/>
        <a:lstStyle/>
        <a:p>
          <a:endParaRPr lang="ru-RU"/>
        </a:p>
      </dgm:t>
    </dgm:pt>
    <dgm:pt modelId="{4E814F61-1214-421D-8C15-676EBEBBA738}" type="sibTrans" cxnId="{252D9FEE-4826-49FB-AE00-8586C0AB84F5}">
      <dgm:prSet/>
      <dgm:spPr/>
      <dgm:t>
        <a:bodyPr/>
        <a:lstStyle/>
        <a:p>
          <a:endParaRPr lang="ru-RU"/>
        </a:p>
      </dgm:t>
    </dgm:pt>
    <dgm:pt modelId="{C6067B8A-2A20-45AC-A464-FAE8E016CDAF}" type="pres">
      <dgm:prSet presAssocID="{E7B8E0F2-9D40-4ABE-A12A-73DD147F9BF8}" presName="compositeShape" presStyleCnt="0">
        <dgm:presLayoutVars>
          <dgm:dir/>
          <dgm:resizeHandles/>
        </dgm:presLayoutVars>
      </dgm:prSet>
      <dgm:spPr/>
    </dgm:pt>
    <dgm:pt modelId="{FA4B9EFA-5B06-4B7B-9168-217885F44FEC}" type="pres">
      <dgm:prSet presAssocID="{E7B8E0F2-9D40-4ABE-A12A-73DD147F9BF8}" presName="pyramid" presStyleLbl="node1" presStyleIdx="0" presStyleCnt="1"/>
      <dgm:spPr/>
    </dgm:pt>
    <dgm:pt modelId="{97ED9BCD-D213-46D0-9849-8D60127BFA08}" type="pres">
      <dgm:prSet presAssocID="{E7B8E0F2-9D40-4ABE-A12A-73DD147F9BF8}" presName="theList" presStyleCnt="0"/>
      <dgm:spPr/>
    </dgm:pt>
    <dgm:pt modelId="{04F750EE-6A0F-4C4E-864E-DC60A1A1A9B5}" type="pres">
      <dgm:prSet presAssocID="{234BD897-02D4-4925-BFC5-9645EB10AEBD}" presName="aNode" presStyleLbl="fgAcc1" presStyleIdx="0" presStyleCnt="8">
        <dgm:presLayoutVars>
          <dgm:bulletEnabled val="1"/>
        </dgm:presLayoutVars>
      </dgm:prSet>
      <dgm:spPr/>
    </dgm:pt>
    <dgm:pt modelId="{9BB08BFA-3999-414F-8BC6-10B62B178318}" type="pres">
      <dgm:prSet presAssocID="{234BD897-02D4-4925-BFC5-9645EB10AEBD}" presName="aSpace" presStyleCnt="0"/>
      <dgm:spPr/>
    </dgm:pt>
    <dgm:pt modelId="{8818D568-CDB6-4A4A-90B8-496B68AB8DBB}" type="pres">
      <dgm:prSet presAssocID="{50AC0AEE-9824-4746-8CCE-8EE3DAEF1224}" presName="aNode" presStyleLbl="fgAcc1" presStyleIdx="1" presStyleCnt="8">
        <dgm:presLayoutVars>
          <dgm:bulletEnabled val="1"/>
        </dgm:presLayoutVars>
      </dgm:prSet>
      <dgm:spPr/>
    </dgm:pt>
    <dgm:pt modelId="{86CABEA2-F2B1-4B24-9B1B-2B03B7B38440}" type="pres">
      <dgm:prSet presAssocID="{50AC0AEE-9824-4746-8CCE-8EE3DAEF1224}" presName="aSpace" presStyleCnt="0"/>
      <dgm:spPr/>
    </dgm:pt>
    <dgm:pt modelId="{D58B4649-CADC-41C6-AD0B-D7D7D044EC16}" type="pres">
      <dgm:prSet presAssocID="{378693EA-06BA-4BFA-A937-3EF17CAD6C37}" presName="aNode" presStyleLbl="fgAcc1" presStyleIdx="2" presStyleCnt="8">
        <dgm:presLayoutVars>
          <dgm:bulletEnabled val="1"/>
        </dgm:presLayoutVars>
      </dgm:prSet>
      <dgm:spPr/>
    </dgm:pt>
    <dgm:pt modelId="{B63C0A83-4EA8-4BB6-80B6-C3DFFC451D08}" type="pres">
      <dgm:prSet presAssocID="{378693EA-06BA-4BFA-A937-3EF17CAD6C37}" presName="aSpace" presStyleCnt="0"/>
      <dgm:spPr/>
    </dgm:pt>
    <dgm:pt modelId="{956505EA-A24B-41FA-A2F3-C6A4F554CF13}" type="pres">
      <dgm:prSet presAssocID="{11E231D5-2927-4857-962F-829D4181EEB5}" presName="aNode" presStyleLbl="fgAcc1" presStyleIdx="3" presStyleCnt="8">
        <dgm:presLayoutVars>
          <dgm:bulletEnabled val="1"/>
        </dgm:presLayoutVars>
      </dgm:prSet>
      <dgm:spPr/>
    </dgm:pt>
    <dgm:pt modelId="{869100B3-73B0-4652-B339-F5033851371D}" type="pres">
      <dgm:prSet presAssocID="{11E231D5-2927-4857-962F-829D4181EEB5}" presName="aSpace" presStyleCnt="0"/>
      <dgm:spPr/>
    </dgm:pt>
    <dgm:pt modelId="{F95B0F3A-8C8B-474C-B571-0C564602E24B}" type="pres">
      <dgm:prSet presAssocID="{A17FFC94-875F-4DF4-AFC3-F652F15A6278}" presName="aNode" presStyleLbl="fgAcc1" presStyleIdx="4" presStyleCnt="8">
        <dgm:presLayoutVars>
          <dgm:bulletEnabled val="1"/>
        </dgm:presLayoutVars>
      </dgm:prSet>
      <dgm:spPr/>
    </dgm:pt>
    <dgm:pt modelId="{0EE166C2-54B8-4B43-884F-0C51C197073B}" type="pres">
      <dgm:prSet presAssocID="{A17FFC94-875F-4DF4-AFC3-F652F15A6278}" presName="aSpace" presStyleCnt="0"/>
      <dgm:spPr/>
    </dgm:pt>
    <dgm:pt modelId="{5DEC1B95-FA90-4778-9664-2C82CFF319D3}" type="pres">
      <dgm:prSet presAssocID="{0C46AA12-3264-4AC6-9366-7ADD69AFAD5F}" presName="aNode" presStyleLbl="fgAcc1" presStyleIdx="5" presStyleCnt="8">
        <dgm:presLayoutVars>
          <dgm:bulletEnabled val="1"/>
        </dgm:presLayoutVars>
      </dgm:prSet>
      <dgm:spPr/>
    </dgm:pt>
    <dgm:pt modelId="{0A75C001-0428-4223-970C-37EA54F6CFA7}" type="pres">
      <dgm:prSet presAssocID="{0C46AA12-3264-4AC6-9366-7ADD69AFAD5F}" presName="aSpace" presStyleCnt="0"/>
      <dgm:spPr/>
    </dgm:pt>
    <dgm:pt modelId="{F1280583-825A-4DCB-B730-F6AF5DA0DFB6}" type="pres">
      <dgm:prSet presAssocID="{8E83FA2C-3D3E-4936-9628-89508CE98EF4}" presName="aNode" presStyleLbl="fgAcc1" presStyleIdx="6" presStyleCnt="8">
        <dgm:presLayoutVars>
          <dgm:bulletEnabled val="1"/>
        </dgm:presLayoutVars>
      </dgm:prSet>
      <dgm:spPr/>
    </dgm:pt>
    <dgm:pt modelId="{B3B5E83E-7B90-496C-9141-B1473196A78C}" type="pres">
      <dgm:prSet presAssocID="{8E83FA2C-3D3E-4936-9628-89508CE98EF4}" presName="aSpace" presStyleCnt="0"/>
      <dgm:spPr/>
    </dgm:pt>
    <dgm:pt modelId="{8A4BE088-F892-4EB4-9952-0B487F130D9D}" type="pres">
      <dgm:prSet presAssocID="{00046D6E-936B-4CE9-8006-D2F9D78D2CC2}" presName="aNode" presStyleLbl="fgAcc1" presStyleIdx="7" presStyleCnt="8">
        <dgm:presLayoutVars>
          <dgm:bulletEnabled val="1"/>
        </dgm:presLayoutVars>
      </dgm:prSet>
      <dgm:spPr/>
    </dgm:pt>
    <dgm:pt modelId="{E7305E34-4F0F-4455-B281-B15DBE9C0ECB}" type="pres">
      <dgm:prSet presAssocID="{00046D6E-936B-4CE9-8006-D2F9D78D2CC2}" presName="aSpace" presStyleCnt="0"/>
      <dgm:spPr/>
    </dgm:pt>
  </dgm:ptLst>
  <dgm:cxnLst>
    <dgm:cxn modelId="{99F25020-5D4E-4B90-9136-FE385B957A90}" srcId="{E7B8E0F2-9D40-4ABE-A12A-73DD147F9BF8}" destId="{A17FFC94-875F-4DF4-AFC3-F652F15A6278}" srcOrd="4" destOrd="0" parTransId="{B0889E24-543F-4F41-AB4B-F281DB175587}" sibTransId="{26130382-EE97-465E-B9BA-C464CA3EE5B5}"/>
    <dgm:cxn modelId="{672CB9CF-6715-425D-A4C9-1ADD030D488B}" type="presOf" srcId="{E7B8E0F2-9D40-4ABE-A12A-73DD147F9BF8}" destId="{C6067B8A-2A20-45AC-A464-FAE8E016CDAF}" srcOrd="0" destOrd="0" presId="urn:microsoft.com/office/officeart/2005/8/layout/pyramid2"/>
    <dgm:cxn modelId="{DF005FB0-F1DF-497C-90CA-1C0141A9DD72}" srcId="{E7B8E0F2-9D40-4ABE-A12A-73DD147F9BF8}" destId="{50AC0AEE-9824-4746-8CCE-8EE3DAEF1224}" srcOrd="1" destOrd="0" parTransId="{C3FD8415-27C2-4D3C-AC0A-F14C6F5E068F}" sibTransId="{56A592AE-3DFA-4534-B144-F97AF77ED4BB}"/>
    <dgm:cxn modelId="{B5E36CF9-CD7A-4C31-A591-AE75E73AE128}" srcId="{E7B8E0F2-9D40-4ABE-A12A-73DD147F9BF8}" destId="{0C46AA12-3264-4AC6-9366-7ADD69AFAD5F}" srcOrd="5" destOrd="0" parTransId="{5F99907E-1795-4E47-8F6E-83423F71FF05}" sibTransId="{AEFEE775-614C-48F3-8DA5-52767B0DA88F}"/>
    <dgm:cxn modelId="{70157775-22BC-4712-BA9D-579A42546B92}" srcId="{E7B8E0F2-9D40-4ABE-A12A-73DD147F9BF8}" destId="{8E83FA2C-3D3E-4936-9628-89508CE98EF4}" srcOrd="6" destOrd="0" parTransId="{D88DEB79-ED8F-4D21-AF48-2DE770EC392B}" sibTransId="{549DDFF4-A4AA-4FE6-AB62-58F0E698C2ED}"/>
    <dgm:cxn modelId="{180E71A0-4344-4079-9CF2-B970CADC8612}" type="presOf" srcId="{8E83FA2C-3D3E-4936-9628-89508CE98EF4}" destId="{F1280583-825A-4DCB-B730-F6AF5DA0DFB6}" srcOrd="0" destOrd="0" presId="urn:microsoft.com/office/officeart/2005/8/layout/pyramid2"/>
    <dgm:cxn modelId="{2F8FF990-68E3-4711-B16E-7011C4225D72}" srcId="{E7B8E0F2-9D40-4ABE-A12A-73DD147F9BF8}" destId="{378693EA-06BA-4BFA-A937-3EF17CAD6C37}" srcOrd="2" destOrd="0" parTransId="{7CFB5FA9-B097-4EC5-B160-1E8ECE0E68D5}" sibTransId="{7F6E1686-83A1-480E-8E6B-447E8188B982}"/>
    <dgm:cxn modelId="{1DF389C2-B92C-4E70-8909-B7C9FCB71352}" type="presOf" srcId="{234BD897-02D4-4925-BFC5-9645EB10AEBD}" destId="{04F750EE-6A0F-4C4E-864E-DC60A1A1A9B5}" srcOrd="0" destOrd="0" presId="urn:microsoft.com/office/officeart/2005/8/layout/pyramid2"/>
    <dgm:cxn modelId="{252D9FEE-4826-49FB-AE00-8586C0AB84F5}" srcId="{E7B8E0F2-9D40-4ABE-A12A-73DD147F9BF8}" destId="{00046D6E-936B-4CE9-8006-D2F9D78D2CC2}" srcOrd="7" destOrd="0" parTransId="{C4773536-7A7C-4554-AF4A-2CCD05A8D59E}" sibTransId="{4E814F61-1214-421D-8C15-676EBEBBA738}"/>
    <dgm:cxn modelId="{1A952BBE-024A-422A-B5D5-EF38A85322A4}" type="presOf" srcId="{50AC0AEE-9824-4746-8CCE-8EE3DAEF1224}" destId="{8818D568-CDB6-4A4A-90B8-496B68AB8DBB}" srcOrd="0" destOrd="0" presId="urn:microsoft.com/office/officeart/2005/8/layout/pyramid2"/>
    <dgm:cxn modelId="{2FE9F701-F312-40CA-80F1-B60A51E8EF99}" type="presOf" srcId="{11E231D5-2927-4857-962F-829D4181EEB5}" destId="{956505EA-A24B-41FA-A2F3-C6A4F554CF13}" srcOrd="0" destOrd="0" presId="urn:microsoft.com/office/officeart/2005/8/layout/pyramid2"/>
    <dgm:cxn modelId="{34E1071B-A51A-43C4-97BE-44DAE06E406D}" type="presOf" srcId="{0C46AA12-3264-4AC6-9366-7ADD69AFAD5F}" destId="{5DEC1B95-FA90-4778-9664-2C82CFF319D3}" srcOrd="0" destOrd="0" presId="urn:microsoft.com/office/officeart/2005/8/layout/pyramid2"/>
    <dgm:cxn modelId="{C275A216-A16A-4757-A81A-BC8FB5A4423E}" type="presOf" srcId="{378693EA-06BA-4BFA-A937-3EF17CAD6C37}" destId="{D58B4649-CADC-41C6-AD0B-D7D7D044EC16}" srcOrd="0" destOrd="0" presId="urn:microsoft.com/office/officeart/2005/8/layout/pyramid2"/>
    <dgm:cxn modelId="{3DC862DB-683C-41C3-AF5D-D78FCA7F21C4}" srcId="{E7B8E0F2-9D40-4ABE-A12A-73DD147F9BF8}" destId="{11E231D5-2927-4857-962F-829D4181EEB5}" srcOrd="3" destOrd="0" parTransId="{D8C875E2-ED2B-4C32-9643-EF817B8FEAEF}" sibTransId="{1D1C2986-07D0-4AF4-98B1-71837B7FC2DB}"/>
    <dgm:cxn modelId="{4AAB3F45-21A9-4934-AA51-361FAEF11100}" type="presOf" srcId="{00046D6E-936B-4CE9-8006-D2F9D78D2CC2}" destId="{8A4BE088-F892-4EB4-9952-0B487F130D9D}" srcOrd="0" destOrd="0" presId="urn:microsoft.com/office/officeart/2005/8/layout/pyramid2"/>
    <dgm:cxn modelId="{D11D48EA-0DC5-4D44-B19B-BAA7B0EB3FD6}" srcId="{E7B8E0F2-9D40-4ABE-A12A-73DD147F9BF8}" destId="{234BD897-02D4-4925-BFC5-9645EB10AEBD}" srcOrd="0" destOrd="0" parTransId="{6ADB0A81-510D-40FD-993A-F4397117C417}" sibTransId="{6539BF10-2E59-435B-A4FA-06AF67E984A8}"/>
    <dgm:cxn modelId="{A7CD5378-D8DE-4E0E-A621-549D8EA44509}" type="presOf" srcId="{A17FFC94-875F-4DF4-AFC3-F652F15A6278}" destId="{F95B0F3A-8C8B-474C-B571-0C564602E24B}" srcOrd="0" destOrd="0" presId="urn:microsoft.com/office/officeart/2005/8/layout/pyramid2"/>
    <dgm:cxn modelId="{5E3658E2-087A-4130-8553-E0489F32EB7C}" type="presParOf" srcId="{C6067B8A-2A20-45AC-A464-FAE8E016CDAF}" destId="{FA4B9EFA-5B06-4B7B-9168-217885F44FEC}" srcOrd="0" destOrd="0" presId="urn:microsoft.com/office/officeart/2005/8/layout/pyramid2"/>
    <dgm:cxn modelId="{11567F71-ABEA-4B08-96B2-E49E67E9ECEA}" type="presParOf" srcId="{C6067B8A-2A20-45AC-A464-FAE8E016CDAF}" destId="{97ED9BCD-D213-46D0-9849-8D60127BFA08}" srcOrd="1" destOrd="0" presId="urn:microsoft.com/office/officeart/2005/8/layout/pyramid2"/>
    <dgm:cxn modelId="{18A25381-0845-4D71-98D3-F502F1EA66BC}" type="presParOf" srcId="{97ED9BCD-D213-46D0-9849-8D60127BFA08}" destId="{04F750EE-6A0F-4C4E-864E-DC60A1A1A9B5}" srcOrd="0" destOrd="0" presId="urn:microsoft.com/office/officeart/2005/8/layout/pyramid2"/>
    <dgm:cxn modelId="{9C5A8C76-A024-46D8-B719-364337969123}" type="presParOf" srcId="{97ED9BCD-D213-46D0-9849-8D60127BFA08}" destId="{9BB08BFA-3999-414F-8BC6-10B62B178318}" srcOrd="1" destOrd="0" presId="urn:microsoft.com/office/officeart/2005/8/layout/pyramid2"/>
    <dgm:cxn modelId="{9DF6C3F6-7F01-4596-B641-575774975737}" type="presParOf" srcId="{97ED9BCD-D213-46D0-9849-8D60127BFA08}" destId="{8818D568-CDB6-4A4A-90B8-496B68AB8DBB}" srcOrd="2" destOrd="0" presId="urn:microsoft.com/office/officeart/2005/8/layout/pyramid2"/>
    <dgm:cxn modelId="{3B96900C-FF92-4067-9A0F-12D5B17859BB}" type="presParOf" srcId="{97ED9BCD-D213-46D0-9849-8D60127BFA08}" destId="{86CABEA2-F2B1-4B24-9B1B-2B03B7B38440}" srcOrd="3" destOrd="0" presId="urn:microsoft.com/office/officeart/2005/8/layout/pyramid2"/>
    <dgm:cxn modelId="{1A35628B-1821-469D-B599-C2AB7C74343A}" type="presParOf" srcId="{97ED9BCD-D213-46D0-9849-8D60127BFA08}" destId="{D58B4649-CADC-41C6-AD0B-D7D7D044EC16}" srcOrd="4" destOrd="0" presId="urn:microsoft.com/office/officeart/2005/8/layout/pyramid2"/>
    <dgm:cxn modelId="{88751818-9536-4E95-BD82-3B3CFD5EA85D}" type="presParOf" srcId="{97ED9BCD-D213-46D0-9849-8D60127BFA08}" destId="{B63C0A83-4EA8-4BB6-80B6-C3DFFC451D08}" srcOrd="5" destOrd="0" presId="urn:microsoft.com/office/officeart/2005/8/layout/pyramid2"/>
    <dgm:cxn modelId="{5D57AC39-F4B2-4D09-AE0B-52F23C574E86}" type="presParOf" srcId="{97ED9BCD-D213-46D0-9849-8D60127BFA08}" destId="{956505EA-A24B-41FA-A2F3-C6A4F554CF13}" srcOrd="6" destOrd="0" presId="urn:microsoft.com/office/officeart/2005/8/layout/pyramid2"/>
    <dgm:cxn modelId="{791DB1B9-0868-417E-85ED-F3717DCF38D7}" type="presParOf" srcId="{97ED9BCD-D213-46D0-9849-8D60127BFA08}" destId="{869100B3-73B0-4652-B339-F5033851371D}" srcOrd="7" destOrd="0" presId="urn:microsoft.com/office/officeart/2005/8/layout/pyramid2"/>
    <dgm:cxn modelId="{22414546-BD9E-4A9B-9186-1CDB7DAB8AC0}" type="presParOf" srcId="{97ED9BCD-D213-46D0-9849-8D60127BFA08}" destId="{F95B0F3A-8C8B-474C-B571-0C564602E24B}" srcOrd="8" destOrd="0" presId="urn:microsoft.com/office/officeart/2005/8/layout/pyramid2"/>
    <dgm:cxn modelId="{7B8810B8-F157-4FD3-BB3A-63241CAD6743}" type="presParOf" srcId="{97ED9BCD-D213-46D0-9849-8D60127BFA08}" destId="{0EE166C2-54B8-4B43-884F-0C51C197073B}" srcOrd="9" destOrd="0" presId="urn:microsoft.com/office/officeart/2005/8/layout/pyramid2"/>
    <dgm:cxn modelId="{0914EBD4-B86D-4D48-9791-46A64E89DF13}" type="presParOf" srcId="{97ED9BCD-D213-46D0-9849-8D60127BFA08}" destId="{5DEC1B95-FA90-4778-9664-2C82CFF319D3}" srcOrd="10" destOrd="0" presId="urn:microsoft.com/office/officeart/2005/8/layout/pyramid2"/>
    <dgm:cxn modelId="{924B2C9D-2652-4068-8D2A-EA416579BCD9}" type="presParOf" srcId="{97ED9BCD-D213-46D0-9849-8D60127BFA08}" destId="{0A75C001-0428-4223-970C-37EA54F6CFA7}" srcOrd="11" destOrd="0" presId="urn:microsoft.com/office/officeart/2005/8/layout/pyramid2"/>
    <dgm:cxn modelId="{26573200-F3A0-4BE0-92DA-4643927515F3}" type="presParOf" srcId="{97ED9BCD-D213-46D0-9849-8D60127BFA08}" destId="{F1280583-825A-4DCB-B730-F6AF5DA0DFB6}" srcOrd="12" destOrd="0" presId="urn:microsoft.com/office/officeart/2005/8/layout/pyramid2"/>
    <dgm:cxn modelId="{8048D319-2AB2-4490-8C17-D4F36834C9A5}" type="presParOf" srcId="{97ED9BCD-D213-46D0-9849-8D60127BFA08}" destId="{B3B5E83E-7B90-496C-9141-B1473196A78C}" srcOrd="13" destOrd="0" presId="urn:microsoft.com/office/officeart/2005/8/layout/pyramid2"/>
    <dgm:cxn modelId="{CC602524-C7C4-49B7-ACCF-38A8CB40F8CB}" type="presParOf" srcId="{97ED9BCD-D213-46D0-9849-8D60127BFA08}" destId="{8A4BE088-F892-4EB4-9952-0B487F130D9D}" srcOrd="14" destOrd="0" presId="urn:microsoft.com/office/officeart/2005/8/layout/pyramid2"/>
    <dgm:cxn modelId="{7A2EC225-7821-4E91-B7BF-8F3146496945}" type="presParOf" srcId="{97ED9BCD-D213-46D0-9849-8D60127BFA08}" destId="{E7305E34-4F0F-4455-B281-B15DBE9C0ECB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9828-63B3-44D5-8270-8ABC7A687EB2}">
      <dsp:nvSpPr>
        <dsp:cNvPr id="0" name=""/>
        <dsp:cNvSpPr/>
      </dsp:nvSpPr>
      <dsp:spPr>
        <a:xfrm>
          <a:off x="809279" y="953"/>
          <a:ext cx="3003765" cy="2376783"/>
        </a:xfrm>
        <a:prstGeom prst="su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0000"/>
              </a:solidFill>
            </a:rPr>
            <a:t>Summer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1780177" y="769193"/>
        <a:ext cx="1061969" cy="840303"/>
      </dsp:txXfrm>
    </dsp:sp>
    <dsp:sp modelId="{B5A26EB2-E700-4C7F-8745-E8553D75D230}">
      <dsp:nvSpPr>
        <dsp:cNvPr id="0" name=""/>
        <dsp:cNvSpPr/>
      </dsp:nvSpPr>
      <dsp:spPr>
        <a:xfrm>
          <a:off x="809279" y="2429818"/>
          <a:ext cx="5016048" cy="1291112"/>
        </a:xfrm>
        <a:prstGeom prst="round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219075" rIns="438150" bIns="219075" numCol="1" spcCol="1270" anchor="ctr" anchorCtr="0">
          <a:noAutofit/>
        </a:bodyPr>
        <a:lstStyle/>
        <a:p>
          <a:pPr lvl="0" algn="ctr" defTabSz="5111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 smtClean="0">
              <a:solidFill>
                <a:srgbClr val="002060"/>
              </a:solidFill>
            </a:rPr>
            <a:t>June </a:t>
          </a:r>
          <a:endParaRPr lang="ru-RU" sz="11500" kern="1200" dirty="0">
            <a:solidFill>
              <a:srgbClr val="002060"/>
            </a:solidFill>
          </a:endParaRPr>
        </a:p>
      </dsp:txBody>
      <dsp:txXfrm>
        <a:off x="872306" y="2492845"/>
        <a:ext cx="4889994" cy="1165058"/>
      </dsp:txXfrm>
    </dsp:sp>
    <dsp:sp modelId="{77905BA0-C5E2-4265-83D9-9A22D4EF20DC}">
      <dsp:nvSpPr>
        <dsp:cNvPr id="0" name=""/>
        <dsp:cNvSpPr/>
      </dsp:nvSpPr>
      <dsp:spPr>
        <a:xfrm>
          <a:off x="1664347" y="3641392"/>
          <a:ext cx="6265270" cy="1041631"/>
        </a:xfrm>
        <a:prstGeom prst="round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219075" rIns="438150" bIns="219075" numCol="1" spcCol="1270" anchor="ctr" anchorCtr="0">
          <a:noAutofit/>
        </a:bodyPr>
        <a:lstStyle/>
        <a:p>
          <a:pPr lvl="0" algn="ctr" defTabSz="5111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 smtClean="0">
              <a:solidFill>
                <a:srgbClr val="002060"/>
              </a:solidFill>
            </a:rPr>
            <a:t>July</a:t>
          </a:r>
          <a:endParaRPr lang="ru-RU" sz="11500" kern="1200" dirty="0">
            <a:solidFill>
              <a:srgbClr val="002060"/>
            </a:solidFill>
          </a:endParaRPr>
        </a:p>
      </dsp:txBody>
      <dsp:txXfrm>
        <a:off x="1715195" y="3692240"/>
        <a:ext cx="6163574" cy="939935"/>
      </dsp:txXfrm>
    </dsp:sp>
    <dsp:sp modelId="{E899F09C-836B-4947-A058-2E020391C01D}">
      <dsp:nvSpPr>
        <dsp:cNvPr id="0" name=""/>
        <dsp:cNvSpPr/>
      </dsp:nvSpPr>
      <dsp:spPr>
        <a:xfrm>
          <a:off x="809279" y="4866725"/>
          <a:ext cx="6311059" cy="1041631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67640" rIns="335280" bIns="167640" numCol="1" spcCol="1270" anchor="ctr" anchorCtr="0">
          <a:noAutofit/>
        </a:bodyPr>
        <a:lstStyle/>
        <a:p>
          <a:pPr lvl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kern="1200" dirty="0" smtClean="0">
              <a:solidFill>
                <a:srgbClr val="002060"/>
              </a:solidFill>
            </a:rPr>
            <a:t>August</a:t>
          </a:r>
          <a:endParaRPr lang="ru-RU" sz="8800" kern="1200" dirty="0">
            <a:solidFill>
              <a:srgbClr val="002060"/>
            </a:solidFill>
          </a:endParaRPr>
        </a:p>
      </dsp:txBody>
      <dsp:txXfrm>
        <a:off x="860127" y="4917573"/>
        <a:ext cx="6209363" cy="939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B9EFA-5B06-4B7B-9168-217885F44FEC}">
      <dsp:nvSpPr>
        <dsp:cNvPr id="0" name=""/>
        <dsp:cNvSpPr/>
      </dsp:nvSpPr>
      <dsp:spPr>
        <a:xfrm>
          <a:off x="300861" y="0"/>
          <a:ext cx="6340197" cy="634019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750EE-6A0F-4C4E-864E-DC60A1A1A9B5}">
      <dsp:nvSpPr>
        <dsp:cNvPr id="0" name=""/>
        <dsp:cNvSpPr/>
      </dsp:nvSpPr>
      <dsp:spPr>
        <a:xfrm>
          <a:off x="3470960" y="634638"/>
          <a:ext cx="4121128" cy="563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rgbClr val="00B050"/>
              </a:solidFill>
            </a:rPr>
            <a:t>Неправильные глаголы</a:t>
          </a:r>
          <a:endParaRPr lang="ru-RU" sz="2400" kern="1200">
            <a:solidFill>
              <a:srgbClr val="00B050"/>
            </a:solidFill>
          </a:endParaRPr>
        </a:p>
      </dsp:txBody>
      <dsp:txXfrm>
        <a:off x="3498465" y="662143"/>
        <a:ext cx="4066118" cy="508425"/>
      </dsp:txXfrm>
    </dsp:sp>
    <dsp:sp modelId="{8818D568-CDB6-4A4A-90B8-496B68AB8DBB}">
      <dsp:nvSpPr>
        <dsp:cNvPr id="0" name=""/>
        <dsp:cNvSpPr/>
      </dsp:nvSpPr>
      <dsp:spPr>
        <a:xfrm>
          <a:off x="3470960" y="1268503"/>
          <a:ext cx="4121128" cy="563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ride</a:t>
          </a:r>
          <a:r>
            <a:rPr lang="ru-RU" sz="2400" kern="1200" dirty="0" smtClean="0"/>
            <a:t>                        </a:t>
          </a:r>
          <a:r>
            <a:rPr lang="en-US" sz="2400" kern="1200" dirty="0" smtClean="0"/>
            <a:t>rode</a:t>
          </a:r>
          <a:endParaRPr lang="ru-RU" sz="2400" kern="1200" dirty="0"/>
        </a:p>
      </dsp:txBody>
      <dsp:txXfrm>
        <a:off x="3498465" y="1296008"/>
        <a:ext cx="4066118" cy="508425"/>
      </dsp:txXfrm>
    </dsp:sp>
    <dsp:sp modelId="{D58B4649-CADC-41C6-AD0B-D7D7D044EC16}">
      <dsp:nvSpPr>
        <dsp:cNvPr id="0" name=""/>
        <dsp:cNvSpPr/>
      </dsp:nvSpPr>
      <dsp:spPr>
        <a:xfrm>
          <a:off x="3470960" y="1902368"/>
          <a:ext cx="4121128" cy="563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read                         read</a:t>
          </a:r>
          <a:endParaRPr lang="ru-RU" sz="2400" kern="1200"/>
        </a:p>
      </dsp:txBody>
      <dsp:txXfrm>
        <a:off x="3498465" y="1929873"/>
        <a:ext cx="4066118" cy="508425"/>
      </dsp:txXfrm>
    </dsp:sp>
    <dsp:sp modelId="{956505EA-A24B-41FA-A2F3-C6A4F554CF13}">
      <dsp:nvSpPr>
        <dsp:cNvPr id="0" name=""/>
        <dsp:cNvSpPr/>
      </dsp:nvSpPr>
      <dsp:spPr>
        <a:xfrm>
          <a:off x="3470960" y="2536233"/>
          <a:ext cx="4121128" cy="563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go                            went</a:t>
          </a:r>
          <a:endParaRPr lang="ru-RU" sz="2400" kern="1200"/>
        </a:p>
      </dsp:txBody>
      <dsp:txXfrm>
        <a:off x="3498465" y="2563738"/>
        <a:ext cx="4066118" cy="508425"/>
      </dsp:txXfrm>
    </dsp:sp>
    <dsp:sp modelId="{F95B0F3A-8C8B-474C-B571-0C564602E24B}">
      <dsp:nvSpPr>
        <dsp:cNvPr id="0" name=""/>
        <dsp:cNvSpPr/>
      </dsp:nvSpPr>
      <dsp:spPr>
        <a:xfrm>
          <a:off x="3470960" y="3170098"/>
          <a:ext cx="4121128" cy="563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do                            did</a:t>
          </a:r>
          <a:endParaRPr lang="ru-RU" sz="2400" kern="1200"/>
        </a:p>
      </dsp:txBody>
      <dsp:txXfrm>
        <a:off x="3498465" y="3197603"/>
        <a:ext cx="4066118" cy="508425"/>
      </dsp:txXfrm>
    </dsp:sp>
    <dsp:sp modelId="{5DEC1B95-FA90-4778-9664-2C82CFF319D3}">
      <dsp:nvSpPr>
        <dsp:cNvPr id="0" name=""/>
        <dsp:cNvSpPr/>
      </dsp:nvSpPr>
      <dsp:spPr>
        <a:xfrm>
          <a:off x="3470960" y="3803963"/>
          <a:ext cx="4121128" cy="563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swim                       swam</a:t>
          </a:r>
          <a:endParaRPr lang="ru-RU" sz="2400" kern="1200"/>
        </a:p>
      </dsp:txBody>
      <dsp:txXfrm>
        <a:off x="3498465" y="3831468"/>
        <a:ext cx="4066118" cy="508425"/>
      </dsp:txXfrm>
    </dsp:sp>
    <dsp:sp modelId="{F1280583-825A-4DCB-B730-F6AF5DA0DFB6}">
      <dsp:nvSpPr>
        <dsp:cNvPr id="0" name=""/>
        <dsp:cNvSpPr/>
      </dsp:nvSpPr>
      <dsp:spPr>
        <a:xfrm>
          <a:off x="3470960" y="4437828"/>
          <a:ext cx="4121128" cy="563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see                          saw</a:t>
          </a:r>
          <a:endParaRPr lang="ru-RU" sz="2400" kern="1200"/>
        </a:p>
      </dsp:txBody>
      <dsp:txXfrm>
        <a:off x="3498465" y="4465333"/>
        <a:ext cx="4066118" cy="508425"/>
      </dsp:txXfrm>
    </dsp:sp>
    <dsp:sp modelId="{8A4BE088-F892-4EB4-9952-0B487F130D9D}">
      <dsp:nvSpPr>
        <dsp:cNvPr id="0" name=""/>
        <dsp:cNvSpPr/>
      </dsp:nvSpPr>
      <dsp:spPr>
        <a:xfrm>
          <a:off x="3470960" y="5071693"/>
          <a:ext cx="4121128" cy="563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take                         took</a:t>
          </a:r>
          <a:endParaRPr lang="ru-RU" sz="2400" kern="1200"/>
        </a:p>
      </dsp:txBody>
      <dsp:txXfrm>
        <a:off x="3498465" y="5099198"/>
        <a:ext cx="4066118" cy="50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7B994B-A26D-43E6-9680-CF3266EA7DE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D721A7-EE9F-4A3F-A06A-44869DCB18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5513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Finish the sentences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4400" dirty="0" smtClean="0"/>
              <a:t>1. In June I    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642918"/>
            <a:ext cx="152437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164305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In June I did not  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9" y="1617098"/>
            <a:ext cx="14196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2571744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In July I  </a:t>
            </a:r>
            <a:endParaRPr lang="ru-RU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091" y="2350936"/>
            <a:ext cx="1184997" cy="9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85852" y="350043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4. In  July I did not</a:t>
            </a:r>
            <a:endParaRPr lang="ru-RU" sz="4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70" y="3034903"/>
            <a:ext cx="1355258" cy="11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71604" y="4429132"/>
            <a:ext cx="259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5. In August </a:t>
            </a:r>
            <a:r>
              <a:rPr lang="en-US" sz="3600" dirty="0" smtClean="0"/>
              <a:t>I</a:t>
            </a:r>
            <a:endParaRPr lang="ru-RU" sz="3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9091" y="4385713"/>
            <a:ext cx="135732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928794" y="5715016"/>
            <a:ext cx="440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6. In August I didn’t 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424" y="5462473"/>
            <a:ext cx="135732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5357377"/>
              </p:ext>
            </p:extLst>
          </p:nvPr>
        </p:nvGraphicFramePr>
        <p:xfrm>
          <a:off x="642910" y="571480"/>
          <a:ext cx="7929618" cy="590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8144" y="764704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in</a:t>
            </a:r>
            <a:endParaRPr lang="ru-RU" sz="8000" dirty="0"/>
          </a:p>
        </p:txBody>
      </p:sp>
      <p:sp>
        <p:nvSpPr>
          <p:cNvPr id="6" name="Облако 5"/>
          <p:cNvSpPr/>
          <p:nvPr/>
        </p:nvSpPr>
        <p:spPr>
          <a:xfrm>
            <a:off x="5508104" y="764704"/>
            <a:ext cx="2880320" cy="1440160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7" y="1953086"/>
            <a:ext cx="661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2333079" y="176339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414830" y="17810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85762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</a:t>
            </a:r>
            <a:endParaRPr lang="ru-RU" sz="4800" dirty="0"/>
          </a:p>
        </p:txBody>
      </p:sp>
      <p:sp>
        <p:nvSpPr>
          <p:cNvPr id="10" name="Улыбающееся лицо 9"/>
          <p:cNvSpPr/>
          <p:nvPr/>
        </p:nvSpPr>
        <p:spPr>
          <a:xfrm>
            <a:off x="893166" y="327294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53716" y="3376198"/>
            <a:ext cx="217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id  not </a:t>
            </a:r>
            <a:endParaRPr lang="ru-RU" sz="40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572264" y="321468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642909" y="5325548"/>
            <a:ext cx="169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</a:t>
            </a:r>
            <a:r>
              <a:rPr lang="en-US" sz="3600" dirty="0" smtClean="0"/>
              <a:t>Did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Улыбающееся лицо 13"/>
          <p:cNvSpPr/>
          <p:nvPr/>
        </p:nvSpPr>
        <p:spPr>
          <a:xfrm>
            <a:off x="3500430" y="507207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643570" y="507207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00298" y="642918"/>
            <a:ext cx="3296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Past simple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2323853"/>
            <a:ext cx="79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ed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00443" y="2357430"/>
            <a:ext cx="191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000" dirty="0" smtClean="0"/>
              <a:t>(</a:t>
            </a:r>
            <a:r>
              <a:rPr lang="ru-RU" dirty="0" smtClean="0"/>
              <a:t>  </a:t>
            </a:r>
            <a:r>
              <a:rPr lang="en-US" sz="4000" dirty="0" smtClean="0"/>
              <a:t>2)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62518" y="5464047"/>
            <a:ext cx="1225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?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28"/>
            <a:ext cx="90011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00108"/>
            <a:ext cx="8639175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61233378"/>
              </p:ext>
            </p:extLst>
          </p:nvPr>
        </p:nvGraphicFramePr>
        <p:xfrm>
          <a:off x="1071538" y="-6477"/>
          <a:ext cx="7892950" cy="634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646687" y="2078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646687" y="27913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64280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646687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646687" y="48848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642800" y="5517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646687" y="12716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214292"/>
          <a:ext cx="8643999" cy="628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104775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[t]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[d]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[id]</a:t>
                      </a:r>
                      <a:endParaRPr lang="ru-RU" sz="4800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liked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played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visited</a:t>
                      </a:r>
                      <a:endParaRPr lang="ru-RU" sz="4800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watched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listened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invited</a:t>
                      </a:r>
                      <a:endParaRPr lang="ru-RU" sz="4800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danced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watered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wanted</a:t>
                      </a:r>
                      <a:endParaRPr lang="ru-RU" sz="4800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helped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travelled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collected</a:t>
                      </a:r>
                      <a:endParaRPr lang="ru-RU" sz="4800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worked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enjoyed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started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642918"/>
            <a:ext cx="874395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97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spent my summer</dc:title>
  <dc:creator>Windows User</dc:creator>
  <cp:lastModifiedBy>Михаил</cp:lastModifiedBy>
  <cp:revision>15</cp:revision>
  <dcterms:created xsi:type="dcterms:W3CDTF">2015-09-21T10:49:03Z</dcterms:created>
  <dcterms:modified xsi:type="dcterms:W3CDTF">2015-09-21T17:45:17Z</dcterms:modified>
</cp:coreProperties>
</file>