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E372733-D080-4AB2-8DF8-35570D6483C0}" type="datetimeFigureOut">
              <a:rPr lang="ru-RU" smtClean="0"/>
              <a:t>21.09.15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675DCDF-C34A-4DD2-B194-F6182A95C58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E%D0%B1%D1%8A%D0%B5%D0%BA%D1%82%D1%8B_%D0%B8_%D0%B8%D1%85_%D0%B8%D0%BC%D0%B5%D0%BD%D0%B0" TargetMode="External"/><Relationship Id="rId2" Type="http://schemas.openxmlformats.org/officeDocument/2006/relationships/hyperlink" Target="http://xvatit.com/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ool.xvatit.com/index.php?title=%D0%9F%D1%80%D0%BE%D0%B2%D0%B5%D1%80%D0%BE%D1%87%D0%BD%D0%B0%D1%8F_%D1%80%D0%B0%D0%B1%D0%BE%D1%82%D0%B0_%D0%BD%D0%B0_%D1%82%D0%B5%D0%BC%D1%83:_%C2%AB%D0%98%D0%BD%D1%84%D0%BE%D1%80%D0%BC%D0%B0%D1%86%D0%B8%D1%8F._%D0%98%D0%BD%D1%84%D0%BE%D1%80%D0%BC%D0%B0%D1%82%D0%B8%D0%BA%D0%B0._%D0%9A%D0%BE%D0%BC%D0%BF%D1%8C%D1%8E%D1%82%D0%B5%D1%80.%C2%BB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A%D0%B0%D0%BA_%D1%80%D0%B0%D0%B1%D0%BE%D1%82%D0%B0%D0%B5%D1%82_%D0%BC%D1%8B%D1%88%D1%8C" TargetMode="External"/><Relationship Id="rId2" Type="http://schemas.openxmlformats.org/officeDocument/2006/relationships/hyperlink" Target="http://xvatit.com/it/fishki-ot-itshk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  § 1.2. Признаки объектов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Кроме имени в сообщении об объекте человек может подробно перечислить его признаки: свойства, действия, поведение, состояния.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объектов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отвечают на вопросы: «Чем может отличаться один объект от другого?», «Что может измениться у объекта при выполнении действия?». Например, собаки могут отличаться друг от друга окрасом, города — численностью населения, реки — длиной; при редактировании документа его размер может уменьшиться, при нагревании воды увеличивается ее температура.</a:t>
            </a:r>
          </a:p>
          <a:p>
            <a:pPr>
              <a:buNone/>
            </a:pPr>
            <a:r>
              <a:rPr lang="ru-RU" dirty="0" smtClean="0"/>
              <a:t>Каждое свойство определяется некоторой величиной и тем значением, которое она принимает. Примеры величин: цвет, материал, форма, длина. Примеры значений: красный, железный, прямоугольный, 2 м.</a:t>
            </a:r>
          </a:p>
          <a:p>
            <a:pPr>
              <a:buNone/>
            </a:pPr>
            <a:r>
              <a:rPr lang="ru-RU" dirty="0" smtClean="0"/>
              <a:t>В табл. 1.1 приведены объекты, их свойства, а также величины и значения величин, соответствующие этим свойствам.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</a:t>
            </a:r>
            <a:endParaRPr lang="ru-RU" dirty="0"/>
          </a:p>
        </p:txBody>
      </p:sp>
      <p:pic>
        <p:nvPicPr>
          <p:cNvPr id="4" name="Содержимое 3" descr="Безымянный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12323"/>
            <a:ext cx="8873085" cy="554567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объектов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Возможности объекта обозначаются именами действий, отвечающими на вопросы «Что он может делать?» (активное действие) или «Что с ним можно делать?» (пассивное действие). Другими словами, именами действий обозначаются процессы, которые могут происходить с объектом. Например, </a:t>
            </a:r>
            <a:r>
              <a:rPr lang="ru-RU" dirty="0" err="1" smtClean="0"/>
              <a:t>далматин</a:t>
            </a:r>
            <a:r>
              <a:rPr lang="ru-RU" dirty="0" smtClean="0"/>
              <a:t> бегает, операционная система управляет </a:t>
            </a:r>
            <a:r>
              <a:rPr lang="ru-RU" dirty="0" err="1" smtClean="0"/>
              <a:t>работой</a:t>
            </a:r>
            <a:r>
              <a:rPr lang="ru-RU" b="1" dirty="0" err="1" smtClean="0">
                <a:hlinkClick r:id="rId2"/>
              </a:rPr>
              <a:t>компьютера</a:t>
            </a:r>
            <a:r>
              <a:rPr lang="ru-RU" dirty="0" smtClean="0"/>
              <a:t>, воздушный шар можно надуть, файл — переименовать, модифицировать, удалить и т. д.</a:t>
            </a:r>
          </a:p>
          <a:p>
            <a:r>
              <a:rPr lang="ru-RU" dirty="0" smtClean="0"/>
              <a:t>Чтобы описать поведение </a:t>
            </a:r>
            <a:r>
              <a:rPr lang="ru-RU" b="1" dirty="0" smtClean="0">
                <a:hlinkClick r:id="rId3" tooltip="Объекты и их имена"/>
              </a:rPr>
              <a:t>объект</a:t>
            </a:r>
            <a:r>
              <a:rPr lang="ru-RU" dirty="0" smtClean="0"/>
              <a:t>а, нужно не просто назвать имена действии, а составить пошаговое описание каждого действия, свойственного этому объекту.</a:t>
            </a:r>
          </a:p>
          <a:p>
            <a:r>
              <a:rPr lang="ru-RU" dirty="0" smtClean="0"/>
              <a:t>Без этого </a:t>
            </a:r>
            <a:r>
              <a:rPr lang="ru-RU" b="1" dirty="0" smtClean="0">
                <a:hlinkClick r:id="rId4" tooltip="Проверочная работа на тему: «Информация. Информатика. Компьютер.»"/>
              </a:rPr>
              <a:t>информации</a:t>
            </a:r>
            <a:r>
              <a:rPr lang="ru-RU" dirty="0" smtClean="0"/>
              <a:t> об объекте будет неполной. Ведь действие с одним и тем же именем различные объекты могут совершать по-разному. Например, птицы, воздушные шары и вертолеты неодинаково летают, а действие «строить» человек по-разному выполняет с домами, мостами и тоннелями.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объектов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Говоря о состоянии объекта, человек называет или подразумевает определенное сочетание значении всех или некоторых свойств этого объекта. Например, под хорошей погодой человек может понимать определенную температуру воздуха (тепло), отсутствие сильного ветра (тихо) и осадков (солнечно). Когда с объектом выполняется действие, его состояние изменяется. Например, с воздушным шариком можно связать величины «объем» (в литрах), «высота» (в метрах над землей) и «поврежденность» (наличие дырок). Когда воздушный шар надувают, изменяется его объем. Во время полета шара будет увеличиваться высота, на которой он находится. А когда шарик лопнет и упадет, изменятся значения сразу всех трех величин.</a:t>
            </a:r>
          </a:p>
          <a:p>
            <a:r>
              <a:rPr lang="ru-RU" dirty="0" smtClean="0"/>
              <a:t>Все объекты, с которыми работает компьютер (</a:t>
            </a:r>
            <a:r>
              <a:rPr lang="ru-RU" b="1" dirty="0" smtClean="0">
                <a:hlinkClick r:id="rId2"/>
              </a:rPr>
              <a:t>программы</a:t>
            </a:r>
            <a:r>
              <a:rPr lang="ru-RU" dirty="0" smtClean="0"/>
              <a:t>, документы, папки, диски и т. д.), изображаются на экране небольшими картинками — значками. Описания этих объектов легко получить с помощью контекстного меню (его открывают щелчком правой кнопкой </a:t>
            </a:r>
            <a:r>
              <a:rPr lang="ru-RU" b="1" dirty="0" smtClean="0">
                <a:hlinkClick r:id="rId3" tooltip="Как работает мышь"/>
              </a:rPr>
              <a:t>мыши</a:t>
            </a:r>
            <a:r>
              <a:rPr lang="ru-RU" dirty="0" smtClean="0"/>
              <a:t> на значке объекта). В контекстном меню приведены все действия, которые можно выполнить с объектом. Например, документ можно открыть, проверить на вирусы, переименовать, скопировать, отправить по почте, удалить. Последний пункт контекстного меню любого объекта называется Свойства. С его помощью можно не только узнать свойства объекта, но и изменить некоторые из них.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889" y="1668142"/>
            <a:ext cx="8064002" cy="5040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§ 1</a:t>
            </a:r>
            <a:r>
              <a:rPr lang="ru-RU" sz="4800" dirty="0" smtClean="0"/>
              <a:t>.2 Вопросы</a:t>
            </a:r>
            <a:endParaRPr lang="ru-RU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389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  § 1.2. Признаки объектов</vt:lpstr>
      <vt:lpstr>Свойства объектов</vt:lpstr>
      <vt:lpstr>Таблица</vt:lpstr>
      <vt:lpstr>Признаки объектов</vt:lpstr>
      <vt:lpstr>Признаки объектов</vt:lpstr>
      <vt:lpstr>Задание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§ 1.2. Признаки объектов</dc:title>
  <dc:creator>Tema</dc:creator>
  <cp:lastModifiedBy>Tema</cp:lastModifiedBy>
  <cp:revision>2</cp:revision>
  <dcterms:created xsi:type="dcterms:W3CDTF">2015-09-21T14:15:49Z</dcterms:created>
  <dcterms:modified xsi:type="dcterms:W3CDTF">2015-09-21T14:26:55Z</dcterms:modified>
</cp:coreProperties>
</file>