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68" r:id="rId3"/>
    <p:sldId id="290" r:id="rId4"/>
    <p:sldId id="270" r:id="rId5"/>
    <p:sldId id="291" r:id="rId6"/>
    <p:sldId id="271" r:id="rId7"/>
    <p:sldId id="272" r:id="rId8"/>
    <p:sldId id="292" r:id="rId9"/>
    <p:sldId id="27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onb.kursk.ru/our-booke/bitva/img/P20803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7"/>
            <a:ext cx="8496944" cy="6422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43608" y="6381328"/>
            <a:ext cx="6912768" cy="476672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П.А. Кривоногов.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Корсунь-Шевченковское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побоище. 1945 г.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Картины о Великой Отечественной войне. Часть 6. (20 фото)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756" b="17756"/>
          <a:stretch>
            <a:fillRect/>
          </a:stretch>
        </p:blipFill>
        <p:spPr bwMode="auto">
          <a:xfrm>
            <a:off x="0" y="0"/>
            <a:ext cx="9144000" cy="6381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6453336"/>
            <a:ext cx="6139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 Н. Мезенцев. Березовый сок. 1980 – 1982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kirov-artmuzeum.ru/wp-content/uploads/2013/04/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20880" cy="6297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uprava.mv.ru/prazdnik/img/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836712"/>
            <a:ext cx="5688632" cy="501370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67544" y="6021288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Гелий Михайлович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Коржев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Мать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836712"/>
            <a:ext cx="295232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Внимая ужасам войны,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каждой новой жертве боя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жаль не друга, не жены,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Мне жаль не самого героя…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Увы! утешится жена,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друга лучший друг забудет;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 где-то есть душа одна —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до гроба помнить будет!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Средь лицемерных наших дел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всякой пошлости и прозы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Одни я в мире подсмотрел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Святые, искренние слёзы —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 слёзы бедных матерей!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Им не забыть своих детей,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Погибших на кровавой ниве,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не поднять плакучей иве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Своих поникнувших ветвей…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Николай Алексеевич Некрасов.1856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osmodelyan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7992888" cy="625870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6453335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Кукриниксы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Подвиг Зои Космодемьянской. 1942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6381328"/>
            <a:ext cx="8640960" cy="476672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 забудем, не простим. 1942. Кривоногов  Петр Александрович</a:t>
            </a: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2290" name="Picture 2" descr="Кривоногов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95" b="495"/>
          <a:stretch>
            <a:fillRect/>
          </a:stretch>
        </p:blipFill>
        <p:spPr bwMode="auto">
          <a:xfrm>
            <a:off x="467544" y="188640"/>
            <a:ext cx="8208912" cy="615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2history.ru/uploads/rating/1272445269_29-12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87763" y="188913"/>
            <a:ext cx="5456237" cy="622935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79512" y="188640"/>
            <a:ext cx="3312368" cy="66693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Побледнев,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Стиснув зубы до хруста,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От родного окопа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Одна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Ты должна оторваться,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 бруствер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Проскочить под обстрелом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Должна.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Ты должна.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Хоть вернешься едва ли,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Хоть "НЕ смей!"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Повторяет комбат.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Даже танки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(Они же из стали!)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трех шагах от окопа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Горят.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Ты должна.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Ведь нельзя притворяться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Перед собой,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Что не слышишь в ночи,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Как почти безнадежно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"Сестрица!"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Кто-то там,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 обстрелом, кричит…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Юлия </a:t>
            </a:r>
            <a:r>
              <a:rPr lang="ru-RU" sz="1900" i="1" dirty="0" err="1" smtClean="0">
                <a:latin typeface="Times New Roman" pitchFamily="18" charset="0"/>
                <a:cs typeface="Times New Roman" pitchFamily="18" charset="0"/>
              </a:rPr>
              <a:t>Друнина</a:t>
            </a: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6381328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М.Самсонов.Сестрица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8909633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3"/>
            <a:ext cx="9144000" cy="4550126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0" y="4800600"/>
            <a:ext cx="8496300" cy="1508125"/>
          </a:xfrm>
        </p:spPr>
        <p:txBody>
          <a:bodyPr>
            <a:noAutofit/>
          </a:bodyPr>
          <a:lstStyle/>
          <a:p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…Выбежав навстречу танку, Валерия бросила гранату и упала. Взрыв! Но головной танк шел. До раненых оставалось уже тридцать... двадцать... десять метров. Мертвая зона! Связка гранат... Встать! Бросок! И... И под гусеницу танка! Грохот взрыва, лязг, черный дым!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Оглушенные раненые испуганно глядели. «Тигр» горел. А Валерия?! Валерии не было...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latin typeface="Times New Roman" pitchFamily="18" charset="0"/>
                <a:cs typeface="Times New Roman" pitchFamily="18" charset="0"/>
              </a:rPr>
              <a:t>Люди были спасены. А Валерия погибла. Подоспевшие бойцы подбили второй танк. Прорыв был ликвидирован…  Ей было 20 лет…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4294967295"/>
          </p:nvPr>
        </p:nvSpPr>
        <p:spPr>
          <a:xfrm>
            <a:off x="0" y="6308725"/>
            <a:ext cx="9144000" cy="360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Марат Самсонов. Подвиг санинструктора Валерии Гнаровской.1984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301208"/>
            <a:ext cx="5486400" cy="6613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2288" y="6453336"/>
            <a:ext cx="5486400" cy="4046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Волков Ю.В Не уйти. 1947</a:t>
            </a:r>
          </a:p>
          <a:p>
            <a:endParaRPr lang="ru-RU" dirty="0"/>
          </a:p>
        </p:txBody>
      </p:sp>
      <p:pic>
        <p:nvPicPr>
          <p:cNvPr id="8194" name="Picture 2" descr="Волков Ю. В. Не уйт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938" r="1938"/>
          <a:stretch>
            <a:fillRect/>
          </a:stretch>
        </p:blipFill>
        <p:spPr bwMode="auto">
          <a:xfrm>
            <a:off x="467544" y="188640"/>
            <a:ext cx="8320071" cy="6240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115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…Выбежав навстречу танку, Валерия бросила гранату и упала. Взрыв! Но головной танк шел. До раненых оставалось уже тридцать... двадцать... десять метров. Мертвая зона! Связка гранат... Встать! Бросок! И... И под гусеницу танка! Грохот взрыва, лязг, черный дым!  Оглушенные раненые испуганно глядели. «Тигр» горел. А Валерия?! Валерии не было...  Люди были спасены. А Валерия погибла. Подоспевшие бойцы подбили второй танк. Прорыв был ликвидирован…  Ей было 20 лет…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97</cp:revision>
  <dcterms:created xsi:type="dcterms:W3CDTF">2014-05-02T07:19:41Z</dcterms:created>
  <dcterms:modified xsi:type="dcterms:W3CDTF">2015-10-09T18:24:26Z</dcterms:modified>
</cp:coreProperties>
</file>