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07" r:id="rId4"/>
    <p:sldId id="305" r:id="rId5"/>
    <p:sldId id="300" r:id="rId6"/>
    <p:sldId id="287" r:id="rId7"/>
    <p:sldId id="30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CAYQjB0&amp;url=http://sergey-mazanov.livejournal.com/170093.html&amp;ei=u5w8VeGwIsjXywPm7ICQAQ&amp;bvm=bv.91665533,d.bGQ&amp;psig=AFQjCNFSvMjWqHYG5EsBjny2T8IBxD60UA&amp;ust=1430121832309342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2history.ru/2180-kartiny-o-vojjne-russkikh-khudozhnikov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ru/url?sa=t&amp;rct=j&amp;q=&amp;esrc=s&amp;source=web&amp;cd=2&amp;cad=rja&amp;uact=8&amp;ved=0CCIQFjAB&amp;url=http://stihi-russkih-poetov.ru/poems/korotkie-stihotvoreniya-o-pobede-v-velikoy-otechestvennoy-voyne-1941-1945-godah&amp;ei=lp88VZa6HcGhyAPP14CYBg&amp;usg=AFQjCNHXKYVbMj1rB8ZouN_aJxzQXWA-jg&amp;sig2=laYslPNjhNHmoP5LNP_k7w&amp;bvm=bv.91665533,d.bGQ" TargetMode="External"/><Relationship Id="rId5" Type="http://schemas.openxmlformats.org/officeDocument/2006/relationships/hyperlink" Target="http://www.russlav.ru/aktualno/stikhi-o-velikoy-otechestvennoy-voyne.html" TargetMode="External"/><Relationship Id="rId4" Type="http://schemas.openxmlformats.org/officeDocument/2006/relationships/hyperlink" Target="https://www.google.ru/url?sa=t&amp;rct=j&amp;q=&amp;esrc=s&amp;source=web&amp;cd=7&amp;cad=rja&amp;uact=8&amp;ved=0CEUQFjAG&amp;url=http://www.russlav.ru/aktualno/stikhi-o-velikoy-otechestvennoy-voyne.html&amp;ei=lp88VZa6HcGhyAPP14CYBg&amp;usg=AFQjCNHFAA8okUVzytPqEPlIfmf8NRgvAQ&amp;sig2=qy3y9Q5ho9qUL77K8efxKQ&amp;bvm=bv.91665533,d.bG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4178963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-20376"/>
            <a:ext cx="4608512" cy="6878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6198990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Китаев. Возвращение с победой. 1985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buNone/>
            </a:pP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2839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Уже закончилась война 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Ждут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дома,мать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жена,два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сына.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на груди, сияют ордена.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 из них, за взятие Берлина.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дали ,уж, показался отчий дом.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Ему он снился, в снах, солдатских 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далеко, в земле сырой,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Лежат друзья, в могилах братских.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Лицо обдуло ,тёплым ветерком.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Сады ,в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цветеньи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пышном утопают.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Вдруг ,к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горлу, подступил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щемящий ком.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вдруг ,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родные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узнают ?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Присев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камень ,он достал листок.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Насыпал на него, чуть-чуть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мохорки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  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отерев  с лица, холодный пот. 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Письмо жены ,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нащупал,в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гимнастёрке.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по дороге, поднимая пыль,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Бежал к нему ,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взьерошенный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мальчишка.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вдруг ,его ,как током обожгло.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Ведь это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же,его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сынишка.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встречу сыну ,руки распахнув,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подхватил, чумазого мальчонку.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сжав до боли ,начал целовать.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сын, лицом ,уткнулся в гимнастёрку.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Папулька , родненький, шептал малец.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слёзы капали, из глаз, солдата.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хорошо ! пришёл войне конец. 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Она одна, в разлуке, виновата.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Стоял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солдат ,и сына обнимал.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в облаках, победно птицы пели.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Сад, аромат , чудесный, истончал.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ветра, листья ,нежно шелестели.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Пришёл солдат ,израненный войной 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Чтобы обнять, своих родных и близких.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воевал , чтоб жили мы с тобой .</a:t>
            </a:r>
            <a:b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Чтобы не гибли мы ,от пуль 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фашистких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1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Луиза </a:t>
            </a:r>
            <a:r>
              <a:rPr lang="ru-RU" sz="11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Ананченко</a:t>
            </a:r>
            <a:endParaRPr lang="ru-RU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45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283"/>
            <a:ext cx="9144000" cy="58900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27067" y="6309320"/>
            <a:ext cx="3489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А.Горский. Без вести пропавший.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avok.org/uploads/posts/2010-10/1286560583_r.-rrryossryorrisryeryor.-rrrs-rrrrrs.-1982.jpg"/>
          <p:cNvPicPr>
            <a:picLocks noChangeAspect="1" noChangeArrowheads="1"/>
          </p:cNvPicPr>
          <p:nvPr/>
        </p:nvPicPr>
        <p:blipFill>
          <a:blip r:embed="rId2" cstate="print"/>
          <a:srcRect b="3862"/>
          <a:stretch>
            <a:fillRect/>
          </a:stretch>
        </p:blipFill>
        <p:spPr bwMode="auto">
          <a:xfrm>
            <a:off x="3046527" y="1124744"/>
            <a:ext cx="5971909" cy="5040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8847"/>
            <a:ext cx="4139952" cy="744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День победы. И в огнях салюта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Будто гром: - Запомните навек,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в сраженьях каждую минуту,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Да, буквально каждую минуту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Погибало десять человек!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Как понять и как осмыслить это: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Десять крепких, бодрых, молодых,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Полных веры, радости и света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живых, отчаянно живых!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У любого где-то дом иль хата,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Где-то сад, река, знакомый смех,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Мать, жена... А если неженатый,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 девчонка - лучшая из всех.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На восьми фронтах моей отчизны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Уносил войны водоворот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Каждую минуту десять жизней,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Значит, каждый час уже шестьсот!..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И вот так четыре горьких года,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День за днем - невероятный счет!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Ради нашей чести и свободы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сумел и одолел народ...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Эдуард Асадов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9446" y="6309320"/>
            <a:ext cx="6524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Дмитриевский. День Победы. 1982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vok.name/uploads/panoramy/2.jpg"/>
          <p:cNvPicPr>
            <a:picLocks noChangeAspect="1" noChangeArrowheads="1"/>
          </p:cNvPicPr>
          <p:nvPr/>
        </p:nvPicPr>
        <p:blipFill>
          <a:blip r:embed="rId2" cstate="print"/>
          <a:srcRect l="11087" r="11087"/>
          <a:stretch>
            <a:fillRect/>
          </a:stretch>
        </p:blipFill>
        <p:spPr bwMode="auto">
          <a:xfrm>
            <a:off x="0" y="188913"/>
            <a:ext cx="9144000" cy="54006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5517232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несколько полотен, и мы оказались свидетелями исторических событий. А если собрать работы всех художников вместе, получится величественнейшая диорама той страшной битвы и войны, которая будет взывать к памяти народной не одно поколение.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16530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Курская битва. Диорама. Н. Бут,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Севостьянов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Щербаков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intomoscow.ru/pics_ul/anonymous/z99990.jpg"/>
          <p:cNvPicPr>
            <a:picLocks noChangeAspect="1" noChangeArrowheads="1"/>
          </p:cNvPicPr>
          <p:nvPr/>
        </p:nvPicPr>
        <p:blipFill>
          <a:blip r:embed="rId2" cstate="print"/>
          <a:srcRect b="5888"/>
          <a:stretch>
            <a:fillRect/>
          </a:stretch>
        </p:blipFill>
        <p:spPr bwMode="auto">
          <a:xfrm>
            <a:off x="0" y="188640"/>
            <a:ext cx="9144000" cy="6454173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1196752"/>
            <a:ext cx="4211960" cy="5661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Куда б ни шёл, ни ехал ты, 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Но здесь остановись, 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Могиле этой дорогой 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Всем сердцем поклонись. 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Кто б ни был ты — рыбак,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  шахтёр,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Учёный иль пастух, — 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Навек запомни: здесь лежит 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Твой самый лучший друг. 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 для тебя, и для меня 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Он сделал все, что мог: 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Себя в бою не пожалел, 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 Родину сберёг.</a:t>
            </a:r>
          </a:p>
          <a:p>
            <a:pPr>
              <a:buNone/>
            </a:pPr>
            <a:endParaRPr lang="ru-RU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М. Исаковский</a:t>
            </a:r>
            <a:endParaRPr lang="ru-RU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764704"/>
            <a:ext cx="5486400" cy="4114800"/>
          </a:xfrm>
        </p:spPr>
      </p:sp>
      <p:pic>
        <p:nvPicPr>
          <p:cNvPr id="45060" name="Picture 4" descr="http://poxe.ru/uploads/posts/2008-01/thumbs/1199658044_19.jpg"/>
          <p:cNvPicPr>
            <a:picLocks noChangeAspect="1" noChangeArrowheads="1"/>
          </p:cNvPicPr>
          <p:nvPr/>
        </p:nvPicPr>
        <p:blipFill>
          <a:blip r:embed="rId2" cstate="print"/>
          <a:srcRect b="11904"/>
          <a:stretch>
            <a:fillRect/>
          </a:stretch>
        </p:blipFill>
        <p:spPr bwMode="auto">
          <a:xfrm>
            <a:off x="0" y="332655"/>
            <a:ext cx="9144000" cy="5616625"/>
          </a:xfrm>
          <a:prstGeom prst="rect">
            <a:avLst/>
          </a:prstGeom>
          <a:noFill/>
        </p:spPr>
      </p:pic>
      <p:pic>
        <p:nvPicPr>
          <p:cNvPr id="45062" name="Picture 6" descr="http://www.osvita.te.gov.ua/news/555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92696"/>
            <a:ext cx="3857625" cy="525658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204864"/>
            <a:ext cx="7920880" cy="44644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каждым годом все дальше           и    дальше от нас уходят  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в глубь истории          героические события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войны.        Великий подвиг совершила наша страна и весь наш народ,         освободив родную землю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фашизма.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Молодое                    поколение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не должно забывать               свою историю,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не должно        забывать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какой ценой досталась          нам эта победа.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5516563"/>
            <a:ext cx="8784976" cy="134143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u="sng" dirty="0" smtClean="0">
                <a:hlinkClick r:id="rId2"/>
              </a:rPr>
              <a:t>Используемые интернет-ресурсы:</a:t>
            </a:r>
          </a:p>
          <a:p>
            <a:r>
              <a:rPr lang="ru-RU" dirty="0" smtClean="0"/>
              <a:t>Картины о войне Русских художников посвященные Великой отечественной войне </a:t>
            </a:r>
            <a:r>
              <a:rPr lang="ru-RU" dirty="0" smtClean="0">
                <a:hlinkClick r:id="rId2"/>
              </a:rPr>
              <a:t>ww2history.ru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Великая война глазами советских художников </a:t>
            </a:r>
            <a:r>
              <a:rPr lang="ru-RU" dirty="0" err="1" smtClean="0">
                <a:hlinkClick r:id="rId3"/>
              </a:rPr>
              <a:t>sergey-mazanov.livejournal.com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Стихи о войне - </a:t>
            </a:r>
            <a:r>
              <a:rPr lang="ru-RU" dirty="0" err="1" smtClean="0">
                <a:hlinkClick r:id="rId4"/>
              </a:rPr>
              <a:t>Russlav.ru</a:t>
            </a:r>
            <a:r>
              <a:rPr lang="ru-RU" dirty="0" smtClean="0"/>
              <a:t> </a:t>
            </a:r>
            <a:r>
              <a:rPr lang="ru-RU" dirty="0" err="1" smtClean="0">
                <a:hlinkClick r:id="rId5"/>
              </a:rPr>
              <a:t>www.russlav.ru</a:t>
            </a:r>
            <a:r>
              <a:rPr lang="ru-RU" dirty="0" smtClean="0">
                <a:hlinkClick r:id="rId5"/>
              </a:rPr>
              <a:t>/</a:t>
            </a:r>
            <a:r>
              <a:rPr lang="ru-RU" dirty="0" err="1" smtClean="0">
                <a:hlinkClick r:id="rId5"/>
              </a:rPr>
              <a:t>aktualno</a:t>
            </a:r>
            <a:r>
              <a:rPr lang="ru-RU" dirty="0" smtClean="0">
                <a:hlinkClick r:id="rId5"/>
              </a:rPr>
              <a:t>/</a:t>
            </a:r>
            <a:r>
              <a:rPr lang="ru-RU" dirty="0" err="1" smtClean="0">
                <a:hlinkClick r:id="rId5"/>
              </a:rPr>
              <a:t>stikhi-o-velikoy-otechestvennoy-voyne.html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 </a:t>
            </a:r>
            <a:r>
              <a:rPr lang="ru-RU" u="sng" dirty="0" smtClean="0">
                <a:hlinkClick r:id="rId6"/>
              </a:rPr>
              <a:t>Стихи русских поэтов</a:t>
            </a:r>
            <a:r>
              <a:rPr lang="ru-RU" u="sng" dirty="0" smtClean="0"/>
              <a:t>  </a:t>
            </a:r>
            <a:r>
              <a:rPr lang="ru-RU" b="1" dirty="0" err="1" smtClean="0"/>
              <a:t>stihi</a:t>
            </a:r>
            <a:r>
              <a:rPr lang="ru-RU" dirty="0" err="1" smtClean="0"/>
              <a:t>-russkih-poetov.ru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www.hayweb.ru/uploads/posts/2012-05/1336156023_v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908720"/>
            <a:ext cx="6480720" cy="442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185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109</cp:revision>
  <dcterms:created xsi:type="dcterms:W3CDTF">2014-05-02T07:19:41Z</dcterms:created>
  <dcterms:modified xsi:type="dcterms:W3CDTF">2015-10-09T19:02:49Z</dcterms:modified>
</cp:coreProperties>
</file>