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70" r:id="rId5"/>
    <p:sldId id="258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B8AB-1520-47EC-8373-30EEC3530ED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E974-E714-4D34-8C51-8BE3B618B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B8AB-1520-47EC-8373-30EEC3530ED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E974-E714-4D34-8C51-8BE3B618B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B8AB-1520-47EC-8373-30EEC3530ED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E974-E714-4D34-8C51-8BE3B618B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B8AB-1520-47EC-8373-30EEC3530ED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E974-E714-4D34-8C51-8BE3B618B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B8AB-1520-47EC-8373-30EEC3530ED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E974-E714-4D34-8C51-8BE3B618B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B8AB-1520-47EC-8373-30EEC3530ED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E974-E714-4D34-8C51-8BE3B618B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B8AB-1520-47EC-8373-30EEC3530ED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E974-E714-4D34-8C51-8BE3B618B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B8AB-1520-47EC-8373-30EEC3530ED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E974-E714-4D34-8C51-8BE3B618B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B8AB-1520-47EC-8373-30EEC3530ED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E974-E714-4D34-8C51-8BE3B618B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B8AB-1520-47EC-8373-30EEC3530ED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E974-E714-4D34-8C51-8BE3B618B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B8AB-1520-47EC-8373-30EEC3530ED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E974-E714-4D34-8C51-8BE3B618B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5000000" scaled="0"/>
          </a:gradFill>
          <a:ln>
            <a:solidFill>
              <a:schemeClr val="bg1"/>
            </a:solidFill>
            <a:prstDash val="sysDot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28868"/>
            <a:ext cx="8229600" cy="3697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9B8AB-1520-47EC-8373-30EEC3530ED2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6E974-E714-4D34-8C51-8BE3B618B43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314" name="Picture 2" descr="R10 (400x144, 51Kb)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3810000" cy="1371601"/>
          </a:xfrm>
          <a:prstGeom prst="rect">
            <a:avLst/>
          </a:prstGeom>
          <a:noFill/>
        </p:spPr>
      </p:pic>
      <p:pic>
        <p:nvPicPr>
          <p:cNvPr id="13316" name="Picture 4" descr="R10 (400x144, 51Kb)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6200000">
            <a:off x="-1219199" y="4267200"/>
            <a:ext cx="3810000" cy="1371601"/>
          </a:xfrm>
          <a:prstGeom prst="rect">
            <a:avLst/>
          </a:prstGeom>
          <a:noFill/>
        </p:spPr>
      </p:pic>
      <p:pic>
        <p:nvPicPr>
          <p:cNvPr id="13318" name="Picture 6" descr="R10 (400x144, 51Kb)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0" y="5486399"/>
            <a:ext cx="3810000" cy="1371601"/>
          </a:xfrm>
          <a:prstGeom prst="rect">
            <a:avLst/>
          </a:prstGeom>
          <a:noFill/>
        </p:spPr>
      </p:pic>
      <p:pic>
        <p:nvPicPr>
          <p:cNvPr id="13320" name="Picture 8" descr="R10 (400x144, 51Kb)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6553199" y="1219199"/>
            <a:ext cx="3810000" cy="137160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619672" y="3933056"/>
            <a:ext cx="6188386" cy="1039277"/>
          </a:xfrm>
        </p:spPr>
        <p:txBody>
          <a:bodyPr>
            <a:prstTxWarp prst="textChevronInverted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– учитель здоровья!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016" y="5157192"/>
            <a:ext cx="428129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Федюнин Иван Викторович,</a:t>
            </a:r>
          </a:p>
          <a:p>
            <a:pPr lvl="0" algn="ctr">
              <a:spcBef>
                <a:spcPct val="20000"/>
              </a:spcBef>
            </a:pPr>
            <a:r>
              <a:rPr lang="ru-RU" sz="14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Учитель физической культуры</a:t>
            </a:r>
            <a:endParaRPr lang="ru-RU" sz="14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1720" y="188640"/>
            <a:ext cx="5328592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Государственное образовательное учреждение гимназия № 168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5696" y="6093296"/>
            <a:ext cx="1800200" cy="5040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г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. Санкт-Петербург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2015 год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F:\Севаст.-14\IMG_4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1" y="913807"/>
            <a:ext cx="2540605" cy="3235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4067944" y="260648"/>
            <a:ext cx="4786777" cy="1800199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ea typeface="Calibri"/>
              </a:rPr>
              <a:t>«Разве здоровье не чудо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ea typeface="Calibri"/>
              </a:rPr>
              <a:t>?»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  <a:ea typeface="Calibri"/>
            </a:endParaRPr>
          </a:p>
          <a:p>
            <a:pPr algn="just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ea typeface="Calibri"/>
              </a:rPr>
              <a:t>                                      А</a:t>
            </a: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ea typeface="Calibri"/>
              </a:rPr>
              <a:t>. П. Чехов. 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4149080"/>
            <a:ext cx="4104456" cy="2520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Здоровье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во все времена считалось высшей ценностью, основой активной творческой жизни, счастья, радости и благополучия человека. Сохранить это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чудо -   главное в моей работе.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Севаст.-14\IMG_4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3567880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46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246436" cy="792088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Актуальность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4769768"/>
            <a:ext cx="5472608" cy="20882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Целью моей педагогической деятельности является создание пространства, направленного на формирование у обучающихся понимания здоровья как основной жизненной ценности, а также личностных установок на здоровый образ жизни.</a:t>
            </a:r>
            <a:endParaRPr lang="ru-RU" dirty="0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3074" name="Picture 2" descr="F:\Севаст.-14\IMG_1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052736"/>
            <a:ext cx="480053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Севаст.-10\IMG_4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3419872" cy="349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296442"/>
          </a:xfrm>
          <a:prstGeom prst="verticalScroll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endParaRPr lang="ru-RU" sz="2000" dirty="0" smtClean="0"/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Забота о психофизическом здоровье детей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создание условий для оптимальной работоспособности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 социальной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активности в каждом конкретном случае.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/>
          </a:p>
        </p:txBody>
      </p:sp>
      <p:pic>
        <p:nvPicPr>
          <p:cNvPr id="5123" name="Picture 3" descr="F:\Севаст.-10\IMG_4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2816"/>
            <a:ext cx="4859641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1268760"/>
            <a:ext cx="3716699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здоровье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 rot="4267427">
            <a:off x="4198192" y="1970871"/>
            <a:ext cx="902488" cy="463909"/>
          </a:xfrm>
          <a:prstGeom prst="stripedRightArrow">
            <a:avLst>
              <a:gd name="adj1" fmla="val 50000"/>
              <a:gd name="adj2" fmla="val 50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 rot="3962734">
            <a:off x="3459988" y="2599841"/>
            <a:ext cx="872435" cy="4972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 rot="6279025">
            <a:off x="1890329" y="2591088"/>
            <a:ext cx="886771" cy="49997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3356992"/>
            <a:ext cx="1706844" cy="6187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физическое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1720" y="3284984"/>
            <a:ext cx="1706844" cy="6187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психическое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51920" y="3573016"/>
            <a:ext cx="1706844" cy="6187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социальное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99992" y="2708920"/>
            <a:ext cx="1706844" cy="6187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духовное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188640"/>
            <a:ext cx="5132469" cy="9244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b="1" dirty="0" smtClean="0">
              <a:solidFill>
                <a:srgbClr val="C00000"/>
              </a:solidFill>
              <a:latin typeface="Monotype Corsiva"/>
              <a:ea typeface="Times New Roman"/>
              <a:cs typeface="Times New Roman"/>
            </a:endParaRPr>
          </a:p>
          <a:p>
            <a:pPr algn="just"/>
            <a:endParaRPr lang="ru-RU" b="1" dirty="0">
              <a:solidFill>
                <a:srgbClr val="C00000"/>
              </a:solidFill>
              <a:latin typeface="Monotype Corsiva"/>
              <a:ea typeface="Times New Roman"/>
              <a:cs typeface="Times New Roman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Monotype Corsiva"/>
                <a:ea typeface="Times New Roman"/>
                <a:cs typeface="Times New Roman"/>
              </a:rPr>
              <a:t>«Высшее </a:t>
            </a:r>
            <a:r>
              <a:rPr lang="ru-RU" sz="2000" b="1" dirty="0">
                <a:solidFill>
                  <a:srgbClr val="C00000"/>
                </a:solidFill>
                <a:latin typeface="Monotype Corsiva"/>
                <a:ea typeface="Times New Roman"/>
                <a:cs typeface="Times New Roman"/>
              </a:rPr>
              <a:t>благо достигается на основе полного физического и умственного здоровья» </a:t>
            </a:r>
            <a:endParaRPr lang="ru-RU" sz="2000" b="1" dirty="0" smtClean="0">
              <a:solidFill>
                <a:srgbClr val="C00000"/>
              </a:solidFill>
              <a:latin typeface="Monotype Corsiva"/>
              <a:ea typeface="Times New Roman"/>
              <a:cs typeface="Times New Roman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Monotype Corsiva"/>
                <a:ea typeface="Times New Roman"/>
                <a:cs typeface="Times New Roman"/>
              </a:rPr>
              <a:t>                                                                  Цицерон </a:t>
            </a:r>
            <a:r>
              <a:rPr lang="ru-RU" sz="2000" b="1" dirty="0">
                <a:ea typeface="Times New Roman"/>
                <a:cs typeface="Times New Roman"/>
              </a:rPr>
              <a:t/>
            </a:r>
            <a:br>
              <a:rPr lang="ru-RU" sz="2000" b="1" dirty="0">
                <a:ea typeface="Times New Roman"/>
                <a:cs typeface="Times New Roman"/>
              </a:rPr>
            </a:br>
            <a:endParaRPr lang="ru-RU" sz="2000" b="1" dirty="0"/>
          </a:p>
          <a:p>
            <a:pPr algn="just"/>
            <a:endParaRPr lang="ru-RU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rot="7300271">
            <a:off x="526492" y="2636111"/>
            <a:ext cx="955411" cy="50249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F:\сборы 2015\брест\IMG_4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072"/>
            <a:ext cx="2699792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Севаст.-13\мы\IMG_2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293096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F:\Севаст.-13\мы\IMG_2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7" y="0"/>
            <a:ext cx="3347863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F:\Севаст.-13\мы\IMG_46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0663" y="4283360"/>
            <a:ext cx="2493825" cy="257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F:\акробатика-соревнования и тренировки\общие фото с соревнований\1 0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564904"/>
            <a:ext cx="220824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806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-учитель здоровья\img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6182" y="620688"/>
            <a:ext cx="5592622" cy="41944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725144"/>
            <a:ext cx="5893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Будьте  здоровы 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1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машки 0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Ромашки 02</Template>
  <TotalTime>1275</TotalTime>
  <Words>137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Ромашки 02</vt:lpstr>
      <vt:lpstr>Я – учитель здоровья!</vt:lpstr>
      <vt:lpstr>Слайд 2</vt:lpstr>
      <vt:lpstr>Актуальность</vt:lpstr>
      <vt:lpstr> Забота о психофизическом здоровье детей  – это создание условий для оптимальной работоспособности и социальной активности в каждом конкретном случае. </vt:lpstr>
      <vt:lpstr>Слайд 5</vt:lpstr>
      <vt:lpstr>Слайд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TOSHIBIK</cp:lastModifiedBy>
  <cp:revision>104</cp:revision>
  <dcterms:created xsi:type="dcterms:W3CDTF">2014-05-20T17:48:45Z</dcterms:created>
  <dcterms:modified xsi:type="dcterms:W3CDTF">2015-10-03T11:48:16Z</dcterms:modified>
</cp:coreProperties>
</file>