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57" r:id="rId4"/>
    <p:sldId id="291" r:id="rId5"/>
    <p:sldId id="259" r:id="rId6"/>
    <p:sldId id="258" r:id="rId7"/>
    <p:sldId id="286" r:id="rId8"/>
    <p:sldId id="288" r:id="rId9"/>
    <p:sldId id="260" r:id="rId10"/>
    <p:sldId id="295" r:id="rId11"/>
    <p:sldId id="296" r:id="rId12"/>
    <p:sldId id="297" r:id="rId13"/>
    <p:sldId id="298" r:id="rId14"/>
    <p:sldId id="299" r:id="rId15"/>
    <p:sldId id="261" r:id="rId16"/>
    <p:sldId id="303" r:id="rId17"/>
    <p:sldId id="304" r:id="rId18"/>
    <p:sldId id="305" r:id="rId19"/>
    <p:sldId id="306" r:id="rId20"/>
    <p:sldId id="267" r:id="rId21"/>
    <p:sldId id="293" r:id="rId22"/>
    <p:sldId id="294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59" d="100"/>
          <a:sy n="59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486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950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281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583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663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54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50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160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552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007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639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01.09.2015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1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https://im0-tub-ru.yandex.net/i?id=8c56411b6b3a72c3a13d37af27c29190&amp;n=33&amp;h=17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0544" y="2139728"/>
            <a:ext cx="7272808" cy="26465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Великая Победа в математических задачах.</a:t>
            </a:r>
            <a:r>
              <a:rPr lang="ru-RU" sz="4800" b="1" dirty="0">
                <a:solidFill>
                  <a:srgbClr val="FF0000"/>
                </a:solidFill>
              </a:rPr>
              <a:t/>
            </a:r>
            <a:br>
              <a:rPr lang="ru-RU" sz="4800" b="1" dirty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(5 класс)</a:t>
            </a:r>
            <a:endParaRPr lang="ru-RU" sz="28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40768" y="3206381"/>
            <a:ext cx="7086600" cy="2495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928670"/>
            <a:ext cx="7472386" cy="500066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Вычислив значение данного выражения, вы узнаете, сколько дней продолжалась оборона Тулы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3214686"/>
            <a:ext cx="6572296" cy="2911477"/>
          </a:xfrm>
        </p:spPr>
        <p:txBody>
          <a:bodyPr/>
          <a:lstStyle/>
          <a:p>
            <a:pPr>
              <a:buNone/>
            </a:pPr>
            <a:r>
              <a:rPr lang="ru-RU" sz="6600" dirty="0" smtClean="0"/>
              <a:t>(19,1+32,5):1,2=</a:t>
            </a:r>
            <a:endParaRPr lang="ru-RU" sz="6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Оборона Москвы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43050"/>
            <a:ext cx="7686700" cy="448311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октябре 1941года враг совершил на Москву 31 налет. В этих налетах участвовало 2000 немецких самолетов, из них было сбито 278, к городу прорвалось только 72 самолета.Сколько вражеских самолетов не сумели прорваться к Москве?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Решение задачи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714489"/>
            <a:ext cx="7072362" cy="378621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2000-278=1722(самолета)-прорывались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1722-72=1650(самолета)-не прорвались к Москве.</a:t>
            </a:r>
            <a:endParaRPr lang="ru-RU" dirty="0"/>
          </a:p>
        </p:txBody>
      </p:sp>
      <p:pic>
        <p:nvPicPr>
          <p:cNvPr id="4" name="Picture 6" descr="зенит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286124"/>
            <a:ext cx="2971673" cy="27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Оборона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357298"/>
            <a:ext cx="7358114" cy="450059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завершающем этапе Московской битвы Советская Армия нанесла противнику тяжелое поражение: из строя были выведены 16 дивизий и 1 бригада.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 </a:t>
            </a:r>
            <a:r>
              <a:rPr lang="ru-RU" dirty="0" smtClean="0"/>
              <a:t>дивизия состоит из </a:t>
            </a:r>
            <a:r>
              <a:rPr lang="en-US" dirty="0" smtClean="0"/>
              <a:t>17000</a:t>
            </a:r>
            <a:r>
              <a:rPr lang="ru-RU" dirty="0" smtClean="0"/>
              <a:t> человек, а 1 бригада состоит из 3000 человек. Сколько живой силы было потеряно противником?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Решение задачи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85927"/>
            <a:ext cx="7072362" cy="38576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17000*16+3000=275000(чел)-было потеряно противником</a:t>
            </a:r>
            <a:endParaRPr lang="ru-RU" dirty="0"/>
          </a:p>
        </p:txBody>
      </p:sp>
      <p:pic>
        <p:nvPicPr>
          <p:cNvPr id="4" name="Picture 6" descr="пленные немцы слайд №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071810"/>
            <a:ext cx="720320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785795"/>
            <a:ext cx="7286652" cy="142876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Задача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1143000" y="2357430"/>
            <a:ext cx="6858000" cy="2900370"/>
          </a:xfrm>
        </p:spPr>
        <p:txBody>
          <a:bodyPr/>
          <a:lstStyle/>
          <a:p>
            <a:pPr algn="l"/>
            <a:r>
              <a:rPr lang="ru-RU" dirty="0" smtClean="0"/>
              <a:t>Военные подразделения, которые подготовились к наступлению, занимают прямоугольный участок местности. Длина переднего края наступательного фронта 48км, а ширина воинского подразделения 14 км . Вычислить площадь этой территории.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1" name="Стрелка вправо 10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Сталинград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857365"/>
            <a:ext cx="6715172" cy="2643205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200 дней и ночей солдаты Сталинграда стояли насмерть. Страшным позором считался отход хоть на один метр. Если же противник все-таки прорывался, то только там, где не оставалось в живых ни одного советского воина. Железным законом тогда было: каждый дом – крепость. 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Для того чтобы узнать в какое время проходила Сталинградская битва, заполните пропуски..</a:t>
            </a: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6" y="1610360"/>
          <a:ext cx="7286674" cy="2175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957"/>
                <a:gridCol w="636128"/>
                <a:gridCol w="1393257"/>
                <a:gridCol w="647828"/>
                <a:gridCol w="1020543"/>
                <a:gridCol w="1020543"/>
                <a:gridCol w="1163418"/>
              </a:tblGrid>
              <a:tr h="1087915">
                <a:tc>
                  <a:txBody>
                    <a:bodyPr/>
                    <a:lstStyle/>
                    <a:p>
                      <a:r>
                        <a:rPr lang="ru-RU" dirty="0" smtClean="0"/>
                        <a:t>0,1*10000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9000:10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0,4*100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0,2*10</a:t>
                      </a:r>
                      <a:endParaRPr lang="ru-RU" dirty="0"/>
                    </a:p>
                  </a:txBody>
                  <a:tcPr/>
                </a:tc>
              </a:tr>
              <a:tr h="1087915">
                <a:tc>
                  <a:txBody>
                    <a:bodyPr/>
                    <a:lstStyle/>
                    <a:p>
                      <a:r>
                        <a:rPr lang="ru-RU" dirty="0" smtClean="0"/>
                        <a:t>0,01*10000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0,09*10000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400:10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0,3*10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543824" cy="917596"/>
          </a:xfrm>
        </p:spPr>
        <p:txBody>
          <a:bodyPr/>
          <a:lstStyle/>
          <a:p>
            <a:r>
              <a:rPr lang="ru-RU" sz="2400" dirty="0" smtClean="0"/>
              <a:t>В Сталинградской битве было два этапа: оборонительный и наступательный. Определим даты каждого из этих этапов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7" y="2000239"/>
          <a:ext cx="707233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68"/>
                <a:gridCol w="3536168"/>
              </a:tblGrid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оборонительный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наступательный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Округли до целых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Округли до целых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17,12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18,67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6,54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11,345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1942,12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1941,99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Округли до целых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Округли до целых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18,96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2,321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10,65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1,65</a:t>
                      </a:r>
                      <a:endParaRPr lang="ru-RU" dirty="0"/>
                    </a:p>
                  </a:txBody>
                  <a:tcPr/>
                </a:tc>
              </a:tr>
              <a:tr h="354966">
                <a:tc>
                  <a:txBody>
                    <a:bodyPr/>
                    <a:lstStyle/>
                    <a:p>
                      <a:r>
                        <a:rPr lang="ru-RU" dirty="0" smtClean="0"/>
                        <a:t>1941,503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1943,21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800972" cy="1143000"/>
          </a:xfrm>
        </p:spPr>
        <p:txBody>
          <a:bodyPr/>
          <a:lstStyle/>
          <a:p>
            <a:r>
              <a:rPr lang="ru-RU" sz="2000" dirty="0" smtClean="0"/>
              <a:t>После окончания Битвы на кургане близ города хоронили погибших со всего города…..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7"/>
            <a:ext cx="6929486" cy="3786214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Позднее на месте этой огромной братской могилы и был возведен главный Монумент – Родина-мать, ставший памятником, погибших в Сталинградской битве. В наше время это город называется Волгоград.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https://im0-tub-ru.yandex.net/i?id=8c56411b6b3a72c3a13d37af27c29190&amp;n=33&amp;h=170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714744" y="3500438"/>
            <a:ext cx="357190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23506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Задача 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143000" y="2571744"/>
            <a:ext cx="7643842" cy="3071834"/>
          </a:xfrm>
        </p:spPr>
        <p:txBody>
          <a:bodyPr/>
          <a:lstStyle/>
          <a:p>
            <a:r>
              <a:rPr lang="ru-RU" dirty="0" smtClean="0"/>
              <a:t>Уже  в первый день немецкая авиация разбомбила </a:t>
            </a:r>
            <a:r>
              <a:rPr lang="ru-RU" sz="5400" b="1" dirty="0" smtClean="0"/>
              <a:t>?</a:t>
            </a:r>
            <a:r>
              <a:rPr lang="ru-RU" dirty="0" smtClean="0"/>
              <a:t> Аэродромов и уничтожила на земле и в воздухе </a:t>
            </a:r>
            <a:r>
              <a:rPr lang="ru-RU" sz="5400" b="1" dirty="0" smtClean="0"/>
              <a:t>?</a:t>
            </a:r>
            <a:r>
              <a:rPr lang="ru-RU" dirty="0" smtClean="0"/>
              <a:t> Советских самолетов.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</a:t>
            </a:r>
            <a:endParaRPr lang="ru-RU" dirty="0"/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4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31640" y="285728"/>
            <a:ext cx="718368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Самостоятельная работа.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73869" y="3244334"/>
            <a:ext cx="284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kern="0" dirty="0" smtClean="0">
                <a:solidFill>
                  <a:srgbClr val="000000"/>
                </a:solidFill>
                <a:latin typeface="Arial"/>
              </a:rPr>
              <a:t> 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615262" cy="1060472"/>
          </a:xfrm>
        </p:spPr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6789765\Desktop\f8e64f7d57d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643050"/>
            <a:ext cx="4506229" cy="4340225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214414" y="1571612"/>
            <a:ext cx="33575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Вспомним всех поименно,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Сердцем вспомним своим…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Это надо не мертвым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Это надо живым….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2735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Поклонимся великим тем годам</a:t>
            </a:r>
            <a:br>
              <a:rPr lang="ru-RU" dirty="0" smtClean="0"/>
            </a:br>
            <a:r>
              <a:rPr lang="ru-RU" dirty="0" smtClean="0"/>
              <a:t>Тем славным командирам и бойцам</a:t>
            </a:r>
            <a:br>
              <a:rPr lang="ru-RU" dirty="0" smtClean="0"/>
            </a:br>
            <a:r>
              <a:rPr lang="ru-RU" dirty="0" smtClean="0"/>
              <a:t>И маршалам страны и рядовым</a:t>
            </a:r>
            <a:br>
              <a:rPr lang="ru-RU" dirty="0" smtClean="0"/>
            </a:br>
            <a:r>
              <a:rPr lang="ru-RU" dirty="0" smtClean="0"/>
              <a:t>Поклонимся и мертвым и живым</a:t>
            </a:r>
            <a:br>
              <a:rPr lang="ru-RU" dirty="0" smtClean="0"/>
            </a:br>
            <a:r>
              <a:rPr lang="ru-RU" dirty="0" smtClean="0"/>
              <a:t>Всем тем которых забывать нельзя</a:t>
            </a:r>
            <a:br>
              <a:rPr lang="ru-RU" dirty="0" smtClean="0"/>
            </a:br>
            <a:r>
              <a:rPr lang="ru-RU" dirty="0" smtClean="0"/>
              <a:t>Поклонимся поклонимся друзья</a:t>
            </a:r>
            <a:br>
              <a:rPr lang="ru-RU" dirty="0" smtClean="0"/>
            </a:br>
            <a:r>
              <a:rPr lang="ru-RU" dirty="0" smtClean="0"/>
              <a:t>Всем миром всем народом всей землей</a:t>
            </a:r>
            <a:br>
              <a:rPr lang="ru-RU" dirty="0" smtClean="0"/>
            </a:br>
            <a:r>
              <a:rPr lang="ru-RU" dirty="0" smtClean="0"/>
              <a:t>Поклонимся за тот великий бой!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557018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35" r="12135"/>
          <a:stretch/>
        </p:blipFill>
        <p:spPr>
          <a:xfrm>
            <a:off x="5396194" y="3847230"/>
            <a:ext cx="1224136" cy="228353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272" r="21272"/>
          <a:stretch/>
        </p:blipFill>
        <p:spPr>
          <a:xfrm>
            <a:off x="6372200" y="3851232"/>
            <a:ext cx="1324428" cy="23051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34" r="10650"/>
          <a:stretch/>
        </p:blipFill>
        <p:spPr>
          <a:xfrm>
            <a:off x="7390655" y="3861048"/>
            <a:ext cx="1296145" cy="228551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1" name="Стрелка вправо 10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48680"/>
            <a:ext cx="7474024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Выполните расчеты и заполните пропуски в тексте, если:      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44824"/>
            <a:ext cx="7474024" cy="39890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800" dirty="0" smtClean="0"/>
              <a:t>Аэродромов 125*8:25+26</a:t>
            </a:r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4800" dirty="0" smtClean="0"/>
              <a:t>Самолетов (6*15+60)*8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5" name="Стрелка вправо 4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475656" y="404664"/>
            <a:ext cx="713913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235067"/>
          </a:xfrm>
        </p:spPr>
        <p:txBody>
          <a:bodyPr/>
          <a:lstStyle/>
          <a:p>
            <a:r>
              <a:rPr lang="ru-RU" sz="5400" dirty="0" smtClean="0"/>
              <a:t>Итак, подведем итог</a:t>
            </a:r>
            <a:endParaRPr lang="ru-RU" sz="5400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143000" y="2714620"/>
            <a:ext cx="6858000" cy="2543180"/>
          </a:xfrm>
        </p:spPr>
        <p:txBody>
          <a:bodyPr/>
          <a:lstStyle/>
          <a:p>
            <a:r>
              <a:rPr lang="ru-RU" dirty="0" smtClean="0"/>
              <a:t>Уже в первый день немецкая авиация разбомбила </a:t>
            </a:r>
            <a:r>
              <a:rPr lang="ru-RU" sz="4800" b="1" dirty="0" smtClean="0"/>
              <a:t>66</a:t>
            </a:r>
            <a:r>
              <a:rPr lang="ru-RU" dirty="0" smtClean="0"/>
              <a:t> аэродромов и уничтожила на земле и в воздухе </a:t>
            </a:r>
            <a:r>
              <a:rPr lang="ru-RU" sz="5400" b="1" dirty="0" smtClean="0"/>
              <a:t>1200 </a:t>
            </a:r>
            <a:r>
              <a:rPr lang="ru-RU" dirty="0" smtClean="0"/>
              <a:t>советских самолетов.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9601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1143000" y="571480"/>
            <a:ext cx="6858000" cy="4686320"/>
          </a:xfrm>
        </p:spPr>
        <p:txBody>
          <a:bodyPr/>
          <a:lstStyle/>
          <a:p>
            <a:pPr algn="l"/>
            <a:r>
              <a:rPr lang="ru-RU" sz="3200" dirty="0" smtClean="0"/>
              <a:t>План нападения на СССр был утвержден Гитлером 18 декабря 1940 года и рассчитан был на мгновенную молниеносную победу, предусматривал разгром вооруженных сил СССР в кратчайшие сроки.</a:t>
            </a:r>
          </a:p>
          <a:p>
            <a:pPr algn="l"/>
            <a:r>
              <a:rPr lang="ru-RU" sz="3200" dirty="0" smtClean="0"/>
              <a:t>План получил название «_______________»</a:t>
            </a:r>
          </a:p>
          <a:p>
            <a:pPr algn="l"/>
            <a:r>
              <a:rPr lang="ru-RU" sz="3200" dirty="0" smtClean="0"/>
              <a:t>Какое же название имел план Гитлера?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615262" cy="135732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Задача 2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> </a:t>
            </a:r>
            <a:r>
              <a:rPr lang="ru-RU" sz="2800" dirty="0" smtClean="0"/>
              <a:t>Выполните задания и запишите в таблицу буквы, которые соответствуют найденным ответам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5643578"/>
            <a:ext cx="142876" cy="311121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1142976" y="2143116"/>
            <a:ext cx="7543824" cy="3983047"/>
          </a:xfrm>
        </p:spPr>
        <p:txBody>
          <a:bodyPr/>
          <a:lstStyle/>
          <a:p>
            <a:r>
              <a:rPr lang="ru-RU" dirty="0" smtClean="0"/>
              <a:t>С: х+17=43</a:t>
            </a:r>
          </a:p>
          <a:p>
            <a:r>
              <a:rPr lang="ru-RU" dirty="0" smtClean="0"/>
              <a:t>О : </a:t>
            </a:r>
            <a:r>
              <a:rPr lang="en-US" dirty="0" smtClean="0"/>
              <a:t>t</a:t>
            </a:r>
            <a:r>
              <a:rPr lang="ru-RU" dirty="0" smtClean="0"/>
              <a:t> -25=140</a:t>
            </a:r>
          </a:p>
          <a:p>
            <a:r>
              <a:rPr lang="ru-RU" dirty="0" smtClean="0"/>
              <a:t>Р:  570:а =19</a:t>
            </a:r>
          </a:p>
          <a:p>
            <a:r>
              <a:rPr lang="ru-RU" dirty="0" smtClean="0"/>
              <a:t>А:  187-у=23</a:t>
            </a:r>
          </a:p>
          <a:p>
            <a:r>
              <a:rPr lang="ru-RU" dirty="0" smtClean="0"/>
              <a:t>Б:  16*х=144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1143000"/>
          </a:xfrm>
        </p:spPr>
        <p:txBody>
          <a:bodyPr/>
          <a:lstStyle/>
          <a:p>
            <a:r>
              <a:rPr lang="ru-RU" sz="3200" dirty="0" smtClean="0"/>
              <a:t>Впишем в таблицу буквы, которые соответствуют результатам вычислений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000240"/>
            <a:ext cx="7258072" cy="3911609"/>
          </a:xfrm>
        </p:spPr>
        <p:txBody>
          <a:bodyPr/>
          <a:lstStyle/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fontAlgn="t"/>
            <a:endParaRPr lang="ru-RU" sz="2400" dirty="0" smtClean="0"/>
          </a:p>
          <a:p>
            <a:pPr algn="just">
              <a:buNone/>
            </a:pPr>
            <a:endParaRPr lang="ru-RU" sz="23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14479" y="2714620"/>
          <a:ext cx="5595996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75"/>
                <a:gridCol w="616669"/>
                <a:gridCol w="579782"/>
                <a:gridCol w="447678"/>
                <a:gridCol w="621778"/>
                <a:gridCol w="552691"/>
                <a:gridCol w="690864"/>
                <a:gridCol w="621778"/>
                <a:gridCol w="483605"/>
                <a:gridCol w="621776"/>
              </a:tblGrid>
              <a:tr h="750099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164</a:t>
                      </a:r>
                      <a:endParaRPr lang="ru-RU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Но итоги первого полугодия были неутешительными……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7632848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Захватчики оккупировали  Крымский полуостров,  за исключением главной базы Черноморского флота- Севастополя.</a:t>
            </a: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Задача 3</a:t>
            </a:r>
          </a:p>
          <a:p>
            <a:pPr algn="ctr">
              <a:buNone/>
            </a:pPr>
            <a:r>
              <a:rPr lang="ru-RU" sz="2800" dirty="0" smtClean="0"/>
              <a:t>Вычислите, сколько дней длилась оборона Севастополя, если это число равно 6000 часов.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63135"/>
            <a:ext cx="7599218" cy="418614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Во время Великой Отечественной войны город имел преимущество в оружии и военной технике.</a:t>
            </a:r>
          </a:p>
          <a:p>
            <a:pPr algn="just">
              <a:buNone/>
            </a:pPr>
            <a:r>
              <a:rPr lang="ru-RU" sz="1800" dirty="0" smtClean="0"/>
              <a:t>Поэтому фашисты пытались </a:t>
            </a:r>
          </a:p>
          <a:p>
            <a:pPr algn="just">
              <a:buNone/>
            </a:pPr>
            <a:r>
              <a:rPr lang="ru-RU" sz="1800" dirty="0" smtClean="0"/>
              <a:t>«обезоружить» Тулу, </a:t>
            </a:r>
          </a:p>
          <a:p>
            <a:pPr algn="just">
              <a:buNone/>
            </a:pPr>
            <a:r>
              <a:rPr lang="ru-RU" sz="1800" dirty="0" smtClean="0"/>
              <a:t>тем самым завоевать и Москву.</a:t>
            </a:r>
          </a:p>
          <a:p>
            <a:pPr algn="just">
              <a:buNone/>
            </a:pPr>
            <a:r>
              <a:rPr lang="ru-RU" sz="1800" dirty="0" smtClean="0"/>
              <a:t>Сражаясь насмерть, </a:t>
            </a:r>
          </a:p>
          <a:p>
            <a:pPr algn="just">
              <a:buNone/>
            </a:pPr>
            <a:r>
              <a:rPr lang="ru-RU" sz="1800" dirty="0" smtClean="0"/>
              <a:t>защитники отстояли свой город.</a:t>
            </a:r>
            <a:endParaRPr lang="ru-RU" sz="18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653536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ТУЛА-ГОРОД ГЕРОЙ.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20272" y="6165304"/>
            <a:ext cx="1296144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2" action="ppaction://hlinksldjump"/>
              </a:rPr>
              <a:t>структура</a:t>
            </a:r>
            <a:endParaRPr lang="ru-RU" dirty="0"/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8336888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>
            <a:hlinkClick r:id="" action="ppaction://hlinkshowjump?jump=previousslide"/>
          </p:cNvPr>
          <p:cNvSpPr/>
          <p:nvPr/>
        </p:nvSpPr>
        <p:spPr>
          <a:xfrm rot="10800000">
            <a:off x="6535081" y="6041336"/>
            <a:ext cx="447564" cy="5359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min_wyc640fi_120448754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533661"/>
            <a:ext cx="3929090" cy="346710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1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Тема1" id="{EA445BE3-99C4-4FF5-97C4-C308D46CC60B}" vid="{4FD10F89-169E-4EC4-AB18-7821F15DC5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3155</TotalTime>
  <Words>569</Words>
  <Application>Microsoft Office PowerPoint</Application>
  <PresentationFormat>Экран (4:3)</PresentationFormat>
  <Paragraphs>123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Тема1</vt:lpstr>
      <vt:lpstr>Великая Победа в математических задачах. (5 класс)</vt:lpstr>
      <vt:lpstr>Задача 1</vt:lpstr>
      <vt:lpstr>Выполните расчеты и заполните пропуски в тексте, если:        </vt:lpstr>
      <vt:lpstr>Итак, подведем итог</vt:lpstr>
      <vt:lpstr> </vt:lpstr>
      <vt:lpstr>Задача 2  Выполните задания и запишите в таблицу буквы, которые соответствуют найденным ответам</vt:lpstr>
      <vt:lpstr>Впишем в таблицу буквы, которые соответствуют результатам вычислений</vt:lpstr>
      <vt:lpstr>Но итоги первого полугодия были неутешительными……</vt:lpstr>
      <vt:lpstr>ТУЛА-ГОРОД ГЕРОЙ.</vt:lpstr>
      <vt:lpstr>   Вычислив значение данного выражения, вы узнаете, сколько дней продолжалась оборона Тулы</vt:lpstr>
      <vt:lpstr>Оборона Москвы</vt:lpstr>
      <vt:lpstr>Решение задачи</vt:lpstr>
      <vt:lpstr>Оборона</vt:lpstr>
      <vt:lpstr>Решение задачи</vt:lpstr>
      <vt:lpstr>Задача  </vt:lpstr>
      <vt:lpstr>Сталинград</vt:lpstr>
      <vt:lpstr>Для того чтобы узнать в какое время проходила Сталинградская битва, заполните пропуски..</vt:lpstr>
      <vt:lpstr>В Сталинградской битве было два этапа: оборонительный и наступательный. Определим даты каждого из этих этапов</vt:lpstr>
      <vt:lpstr>После окончания Битвы на кургане близ города хоронили погибших со всего города…..</vt:lpstr>
      <vt:lpstr>Самостоятельная работа.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6789765</cp:lastModifiedBy>
  <cp:revision>80</cp:revision>
  <dcterms:created xsi:type="dcterms:W3CDTF">2015-02-08T15:47:56Z</dcterms:created>
  <dcterms:modified xsi:type="dcterms:W3CDTF">2015-09-01T19:31:49Z</dcterms:modified>
</cp:coreProperties>
</file>