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0" r:id="rId3"/>
    <p:sldId id="263" r:id="rId4"/>
    <p:sldId id="268" r:id="rId5"/>
    <p:sldId id="277" r:id="rId6"/>
    <p:sldId id="279" r:id="rId7"/>
    <p:sldId id="281" r:id="rId8"/>
    <p:sldId id="282" r:id="rId9"/>
    <p:sldId id="28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66CCFF"/>
    <a:srgbClr val="3366FF"/>
    <a:srgbClr val="FFFF00"/>
    <a:srgbClr val="CCFF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7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F64685-00C6-4036-B376-0422561223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D0FAB-F2C6-4A34-8EF8-070129AD3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A552-AD43-4EEF-8DD3-474892C7C7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4283-99A5-423A-BC6F-95D3C7DB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8C0F-378A-443F-8A7E-EB5789B14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DB064-2111-4614-A437-3A8A8A8CC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D762B-44D4-4EC1-B0BB-A0A421A00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94E94-6BF6-4B3D-8848-42E8D971D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5075F-2ED5-42E7-B2BA-B8FD2870A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0A1C9-61DA-467A-95AF-2137B3851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0DA7E-58E7-4A9E-B0AA-FCE5F04DD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65E5309-3368-4D62-8C62-EEB8D95B0E1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6;&#1072;&#1073;&#1086;&#1095;&#1080;&#1081;%20&#1089;&#1090;&#1086;&#1083;\&#1076;&#1077;&#1085;&#1100;%20&#1080;&#1084;&#1077;&#1085;&#1080;&#1085;&#1085;&#1080;&#1082;&#1086;&#1074;\3_03_A.Ventura_Per%20lucia%20-%20&#1082;&#1086;&#1087;&#1080;&#1103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8435975" cy="20875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4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День осенних </a:t>
            </a:r>
            <a:r>
              <a:rPr lang="ru-RU" sz="44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летних </a:t>
            </a:r>
            <a:r>
              <a:rPr lang="ru-RU" sz="4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именинников</a:t>
            </a:r>
            <a:endParaRPr lang="ru-RU" sz="4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3" name="Picture 5" descr="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573463"/>
            <a:ext cx="1385887" cy="2992437"/>
          </a:xfrm>
          <a:prstGeom prst="rect">
            <a:avLst/>
          </a:prstGeom>
          <a:noFill/>
        </p:spPr>
      </p:pic>
      <p:pic>
        <p:nvPicPr>
          <p:cNvPr id="2054" name="Picture 6" descr="sw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245100"/>
            <a:ext cx="1655763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 воздушными шарами</a:t>
            </a:r>
            <a:endParaRPr lang="ru-RU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3635896" y="3861048"/>
            <a:ext cx="5050904" cy="2160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chita-dance.ru/uploads/images/1/5/8/f/30/big/43b15219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675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4653136"/>
            <a:ext cx="4978896" cy="1477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://rs.izum.ua/Data/GeneralImg/Article/215841/vozdushnar%20sh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Рисунок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92375"/>
            <a:ext cx="5472113" cy="3919538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6335713" cy="14398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Счастливых каникул!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014nl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-242888"/>
            <a:ext cx="10440988" cy="7100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020n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10225088" cy="7100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70" name="Picture 14" descr="1254723969_301922_293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0"/>
            <a:ext cx="11666538" cy="8272463"/>
          </a:xfrm>
          <a:prstGeom prst="rect">
            <a:avLst/>
          </a:prstGeom>
          <a:noFill/>
        </p:spPr>
      </p:pic>
      <p:pic>
        <p:nvPicPr>
          <p:cNvPr id="19471" name="3_03_A.Ventura_Per lucia - коп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375" y="77501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dirty="0" err="1" smtClean="0"/>
              <a:t>поздравлялки</a:t>
            </a:r>
            <a:r>
              <a:rPr lang="ru-RU" dirty="0" smtClean="0"/>
              <a:t> и </a:t>
            </a:r>
            <a:r>
              <a:rPr lang="ru-RU" dirty="0" err="1" smtClean="0"/>
              <a:t>желалки</a:t>
            </a: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a_09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429000" cy="3816350"/>
          </a:xfrm>
          <a:prstGeom prst="rect">
            <a:avLst/>
          </a:prstGeom>
          <a:noFill/>
        </p:spPr>
      </p:pic>
      <p:pic>
        <p:nvPicPr>
          <p:cNvPr id="28677" name="Picture 5" descr="g_01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205038"/>
            <a:ext cx="3429000" cy="3816350"/>
          </a:xfrm>
          <a:prstGeom prst="rect">
            <a:avLst/>
          </a:prstGeom>
          <a:noFill/>
        </p:spPr>
      </p:pic>
      <p:pic>
        <p:nvPicPr>
          <p:cNvPr id="28678" name="Picture 6" descr="G6052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041650"/>
            <a:ext cx="34290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221088"/>
            <a:ext cx="8229600" cy="1152525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Игра ТОРТ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0725" name="Picture 5" descr="Рисунок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465638"/>
            <a:ext cx="3455988" cy="2392362"/>
          </a:xfrm>
          <a:prstGeom prst="rect">
            <a:avLst/>
          </a:prstGeom>
          <a:noFill/>
        </p:spPr>
      </p:pic>
      <p:pic>
        <p:nvPicPr>
          <p:cNvPr id="16386" name="Picture 2" descr="http://yt3.ggpht.com/-Hw9Xsh6evqw/AAAAAAAAAAI/AAAAAAAAAAA/tNJ2ji2kps4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Отсканировано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8643938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516563"/>
            <a:ext cx="7704137" cy="100806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Игра </a:t>
            </a:r>
            <a:r>
              <a:rPr lang="ru-RU" dirty="0" smtClean="0">
                <a:solidFill>
                  <a:srgbClr val="000099"/>
                </a:solidFill>
              </a:rPr>
              <a:t>«Кто быстрее съест банан»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5013176"/>
            <a:ext cx="6779096" cy="2053853"/>
          </a:xfrm>
        </p:spPr>
        <p:txBody>
          <a:bodyPr/>
          <a:lstStyle/>
          <a:p>
            <a:r>
              <a:rPr lang="ru-RU" sz="4800" dirty="0" smtClean="0"/>
              <a:t>Игра «</a:t>
            </a:r>
            <a:r>
              <a:rPr lang="ru-RU" sz="4800" dirty="0" err="1" smtClean="0"/>
              <a:t>Узнавалки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pic>
        <p:nvPicPr>
          <p:cNvPr id="33796" name="Picture 4" descr="Отсканировано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700" y="-3555776"/>
            <a:ext cx="9283700" cy="828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5113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Игра «Запеленай младенца»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1266" name="Picture 2" descr="http://logopsi.ucoz.com/_ph/41/856687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3857625" cy="435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490</TotalTime>
  <Words>34</Words>
  <Application>Microsoft Office PowerPoint</Application>
  <PresentationFormat>Экран (4:3)</PresentationFormat>
  <Paragraphs>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Клен</vt:lpstr>
      <vt:lpstr>Слайд 1</vt:lpstr>
      <vt:lpstr>Слайд 2</vt:lpstr>
      <vt:lpstr>Слайд 3</vt:lpstr>
      <vt:lpstr>Слайд 4</vt:lpstr>
      <vt:lpstr>Игра поздравлялки и желалки</vt:lpstr>
      <vt:lpstr>Игра ТОРТ</vt:lpstr>
      <vt:lpstr>Игра «Кто быстрее съест банан»</vt:lpstr>
      <vt:lpstr>Слайд 8</vt:lpstr>
      <vt:lpstr>Игра «Запеленай младенца»</vt:lpstr>
      <vt:lpstr>Танец с воздушными шарами</vt:lpstr>
      <vt:lpstr>Слайд 11</vt:lpstr>
      <vt:lpstr>Слайд 12</vt:lpstr>
    </vt:vector>
  </TitlesOfParts>
  <Company>МОУ "ИСОШ № 1"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Владимировна</dc:creator>
  <cp:lastModifiedBy>Lider</cp:lastModifiedBy>
  <cp:revision>18</cp:revision>
  <dcterms:created xsi:type="dcterms:W3CDTF">2009-10-24T13:56:52Z</dcterms:created>
  <dcterms:modified xsi:type="dcterms:W3CDTF">2015-10-08T08:19:35Z</dcterms:modified>
</cp:coreProperties>
</file>