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vbaProject" Target="vbaProject.bin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3D47B-4727-49CA-8460-F1EA4C1A2724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7C392-65FD-4F24-A2F5-9D9E5A187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5C946-3F72-42AD-8301-99C4F466CBC7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CC1C6-1A20-4E50-8688-BE11A8D50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6C250-1428-4541-B4F6-9C0281EC39CF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1411E-1F94-4E0C-9F5E-27DB27D0B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1C5CD-3A3E-4CD9-85D4-A9A842380CA8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A78D-99E1-4A11-ADEE-6720B568D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A89E-DD2D-40BE-A97B-68CD377C9933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EFB6B-9D39-4C68-BC9B-EF0E21F3C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21671-A22A-44B5-A7BB-918791B5404F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EB4E4-E37D-43DF-BCD6-195BA9F5B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6421D-35BC-4D84-9973-99DCC4B0E04B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BCE0-69D2-46CD-8D49-7A671F93A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E1D37-8523-46EB-A67F-C75656E41181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6F7BD-919F-4783-A0D2-2ED8145F0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34531-0728-468C-B5E4-0B04D9DD5562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FA47-05AD-46F0-8791-FE3E7490C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27494-27CD-4926-BA0E-DB04E345348F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A59BA-A6F2-483F-8170-37E417C43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1520B-47EF-4CBA-92A0-4D3A4E00C489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4F79F-0972-4C30-98FC-C2D0F1636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4106CF-93E2-4033-B6CA-7A488608750E}" type="datetimeFigureOut">
              <a:rPr lang="ru-RU"/>
              <a:pPr>
                <a:defRPr/>
              </a:pPr>
              <a:t>07.09.2015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D0CA9B-7A3E-4B81-8684-40061C0BB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000125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Тест №2. Состав слова</a:t>
            </a: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214438"/>
            <a:ext cx="8572500" cy="39290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Русский язык 3 класс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Составитель Исакова Ж.М.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haroni" pitchFamily="2" charset="-79"/>
              </a:rPr>
              <a:t>Тест составлен по шаблону Д.Иванова с использованием материалов: Л.А. Фролова. Русский язык. Тесты.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3071813" y="5214938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0</a:t>
            </a: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cs typeface="Arial" charset="0"/>
              </a:rPr>
              <a:t>Время: 0 мин. 25 сек.</a:t>
            </a: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такое корень?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 smtClean="0"/>
              <a:t>Общая часть однокоренных слов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48" y="4286256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 smtClean="0"/>
              <a:t>Значимая часть слова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Часть слова, стоящая посередине его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Какие слова не являются однокоренными?</a:t>
            </a: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 smtClean="0"/>
              <a:t>лес - лестница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 smtClean="0"/>
              <a:t>водитель- водить</a:t>
            </a:r>
            <a:endParaRPr lang="ru-RU" dirty="0"/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родился- родина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Укажи проверочное слово к слову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маслята</a:t>
            </a:r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dirty="0" smtClean="0"/>
              <a:t>масло</a:t>
            </a:r>
            <a:endParaRPr lang="ru-RU" dirty="0"/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маслёнка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маслина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Часть слова, которая стоит перед корнем и служит для образования слов</a:t>
            </a:r>
            <a:endParaRPr 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приставка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окончание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суффикс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Часть слова, которая стоит за корнем и служит для образования слов</a:t>
            </a:r>
            <a:endParaRPr 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суффикс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приставка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окончание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Сколько суффиксов в словах </a:t>
            </a: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учитель, читатель, водитель, писатель </a:t>
            </a:r>
            <a:endParaRPr 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Изменяемая часть слова, которая служит для связи слов в предложении</a:t>
            </a:r>
            <a:endParaRPr lang="ru-RU" sz="3600" dirty="0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017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>
                <a:latin typeface="Arial" charset="0"/>
                <a:cs typeface="Arial" charset="0"/>
              </a:rPr>
              <a:t>Кликните </a:t>
            </a:r>
            <a:r>
              <a:rPr lang="ru-RU" sz="2400" dirty="0" smtClean="0">
                <a:latin typeface="Arial" charset="0"/>
                <a:cs typeface="Arial" charset="0"/>
              </a:rPr>
              <a:t>на правильный ответ (ДА) или неправильный ответ (НЕТ).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643313" y="3143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окончание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приставка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суффикс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239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Тест №2. Состав слова</vt:lpstr>
      <vt:lpstr>Результат теста</vt:lpstr>
      <vt:lpstr> Что такое корень? </vt:lpstr>
      <vt:lpstr>Какие слова не являются однокоренными?</vt:lpstr>
      <vt:lpstr>Укажи проверочное слово к слову маслята</vt:lpstr>
      <vt:lpstr>Часть слова, которая стоит перед корнем и служит для образования слов</vt:lpstr>
      <vt:lpstr>Часть слова, которая стоит за корнем и служит для образования слов</vt:lpstr>
      <vt:lpstr>Сколько суффиксов в словах учитель, читатель, водитель, писатель </vt:lpstr>
      <vt:lpstr>Изменяемая часть слова, которая служит для связи слов в предложении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Admin</cp:lastModifiedBy>
  <cp:revision>711</cp:revision>
  <dcterms:created xsi:type="dcterms:W3CDTF">2007-04-26T13:09:51Z</dcterms:created>
  <dcterms:modified xsi:type="dcterms:W3CDTF">2015-09-07T17:00:42Z</dcterms:modified>
</cp:coreProperties>
</file>