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CF-843C-463A-BF9E-B35C1DE5C80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1EFB-56AD-478A-BB78-561F2FBA1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CF-843C-463A-BF9E-B35C1DE5C80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1EFB-56AD-478A-BB78-561F2FBA1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CF-843C-463A-BF9E-B35C1DE5C80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1EFB-56AD-478A-BB78-561F2FBA1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CF-843C-463A-BF9E-B35C1DE5C80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1EFB-56AD-478A-BB78-561F2FBA1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CF-843C-463A-BF9E-B35C1DE5C80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1EFB-56AD-478A-BB78-561F2FBA1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CF-843C-463A-BF9E-B35C1DE5C80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1EFB-56AD-478A-BB78-561F2FBA1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CF-843C-463A-BF9E-B35C1DE5C80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1EFB-56AD-478A-BB78-561F2FBA1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CF-843C-463A-BF9E-B35C1DE5C80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1EFB-56AD-478A-BB78-561F2FBA1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CF-843C-463A-BF9E-B35C1DE5C80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1EFB-56AD-478A-BB78-561F2FBA1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CF-843C-463A-BF9E-B35C1DE5C80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1EFB-56AD-478A-BB78-561F2FBA1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049CF-843C-463A-BF9E-B35C1DE5C80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D01EFB-56AD-478A-BB78-561F2FBA122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049CF-843C-463A-BF9E-B35C1DE5C809}" type="datetimeFigureOut">
              <a:rPr lang="ru-RU" smtClean="0"/>
              <a:t>21.02.2015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01EFB-56AD-478A-BB78-561F2FBA122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домовенок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&quot;Акварельные персонажики&quot; - Светлана Иванова (ЦBeTka), виртузор специализации &quot;Иллюстратор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4786346" cy="55740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Будь внимателен к близким</a:t>
            </a:r>
            <a:endParaRPr lang="ru-RU" dirty="0"/>
          </a:p>
        </p:txBody>
      </p:sp>
      <p:pic>
        <p:nvPicPr>
          <p:cNvPr id="4" name="Picture 2" descr="Чтение книги (Синие листья). Валентина Осеева. Страница #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34331"/>
            <a:ext cx="6096000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Содержи в порядке свою комнату</a:t>
            </a:r>
            <a:endParaRPr lang="ru-RU" dirty="0"/>
          </a:p>
        </p:txBody>
      </p:sp>
      <p:pic>
        <p:nvPicPr>
          <p:cNvPr id="5" name="Picture 2" descr="&quot;Тенотен&quot; - успокаивающие препараты и средства Успокоительные таблетки от нервов без рецеп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6704" y="1600200"/>
            <a:ext cx="297959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Помогай по дому</a:t>
            </a:r>
            <a:endParaRPr lang="ru-RU" dirty="0"/>
          </a:p>
        </p:txBody>
      </p:sp>
      <p:pic>
        <p:nvPicPr>
          <p:cNvPr id="17410" name="Picture 2" descr="C:\Users\Елена\Documents\мальчик с венико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11629" y="1600200"/>
            <a:ext cx="6120741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Убирай за собой вещи на место</a:t>
            </a:r>
            <a:endParaRPr lang="ru-RU" dirty="0"/>
          </a:p>
        </p:txBody>
      </p:sp>
      <p:pic>
        <p:nvPicPr>
          <p:cNvPr id="18434" name="Picture 2" descr="C:\Users\Елена\Documents\мальчик с одеждо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9262" y="1986756"/>
            <a:ext cx="5705475" cy="375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Учись приводить в порядок свою одежду</a:t>
            </a:r>
            <a:endParaRPr lang="ru-RU" dirty="0"/>
          </a:p>
        </p:txBody>
      </p:sp>
      <p:pic>
        <p:nvPicPr>
          <p:cNvPr id="19458" name="Picture 2" descr="C:\Users\Елена\Documents\девочка с пуговицей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25</Words>
  <Application>Microsoft Office PowerPoint</Application>
  <PresentationFormat>Экран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домовенок</vt:lpstr>
      <vt:lpstr>Слайд 2</vt:lpstr>
      <vt:lpstr>Будь внимателен к близким</vt:lpstr>
      <vt:lpstr>Слайд 4</vt:lpstr>
      <vt:lpstr>Помогай по дому</vt:lpstr>
      <vt:lpstr>Убирай за собой вещи на место</vt:lpstr>
      <vt:lpstr>Учись приводить в порядок свою одежду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домовенок</dc:title>
  <dc:creator>Елена</dc:creator>
  <cp:lastModifiedBy>Елена</cp:lastModifiedBy>
  <cp:revision>5</cp:revision>
  <dcterms:created xsi:type="dcterms:W3CDTF">2015-02-21T08:41:53Z</dcterms:created>
  <dcterms:modified xsi:type="dcterms:W3CDTF">2015-02-21T09:07:24Z</dcterms:modified>
</cp:coreProperties>
</file>