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1C95-2BE8-4825-B0A3-94DBF9C77B01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1BBEA-B465-4A83-A8F5-08A117F8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6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2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6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3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7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9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89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16488-F980-425C-95B8-A2D09C8E3584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0F2A-6119-4B04-B549-48F84402A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1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1.jpg"/>
          <p:cNvPicPr/>
          <p:nvPr/>
        </p:nvPicPr>
        <p:blipFill>
          <a:blip r:embed="rId2">
            <a:clrChange>
              <a:clrFrom>
                <a:srgbClr val="E2E2E2"/>
              </a:clrFrom>
              <a:clrTo>
                <a:srgbClr val="E2E2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49"/>
            <a:ext cx="655272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0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2.jpg"/>
          <p:cNvPicPr/>
          <p:nvPr/>
        </p:nvPicPr>
        <p:blipFill>
          <a:blip r:embed="rId2">
            <a:clrChange>
              <a:clrFrom>
                <a:srgbClr val="E8E9EE"/>
              </a:clrFrom>
              <a:clrTo>
                <a:srgbClr val="E8E9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61662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3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3.jpg"/>
          <p:cNvPicPr/>
          <p:nvPr/>
        </p:nvPicPr>
        <p:blipFill>
          <a:blip r:embed="rId2">
            <a:clrChange>
              <a:clrFrom>
                <a:srgbClr val="F2F2F0"/>
              </a:clrFrom>
              <a:clrTo>
                <a:srgbClr val="F2F2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112568" cy="70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44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4.jpg"/>
          <p:cNvPicPr/>
          <p:nvPr/>
        </p:nvPicPr>
        <p:blipFill>
          <a:blip r:embed="rId2">
            <a:clrChange>
              <a:clrFrom>
                <a:srgbClr val="ECECEA"/>
              </a:clrFrom>
              <a:clrTo>
                <a:srgbClr val="ECEC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112568" cy="70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2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5.jpg"/>
          <p:cNvPicPr/>
          <p:nvPr/>
        </p:nvPicPr>
        <p:blipFill>
          <a:blip r:embed="rId2">
            <a:clrChange>
              <a:clrFrom>
                <a:srgbClr val="EBECF0"/>
              </a:clrFrom>
              <a:clrTo>
                <a:srgbClr val="EBEC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6.jpg"/>
          <p:cNvPicPr/>
          <p:nvPr/>
        </p:nvPicPr>
        <p:blipFill>
          <a:blip r:embed="rId2">
            <a:clrChange>
              <a:clrFrom>
                <a:srgbClr val="E9EAEE"/>
              </a:clrFrom>
              <a:clrTo>
                <a:srgbClr val="E9EA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8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sportal.ru/sites/default/files/2012/04/18/kazachya_hata_razdatochnyy_material_7.jpg"/>
          <p:cNvPicPr/>
          <p:nvPr/>
        </p:nvPicPr>
        <p:blipFill>
          <a:blip r:embed="rId2">
            <a:clrChange>
              <a:clrFrom>
                <a:srgbClr val="EDEEF0"/>
              </a:clrFrom>
              <a:clrTo>
                <a:srgbClr val="EDEE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5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 Аршавировна Мадыльян</dc:creator>
  <cp:lastModifiedBy>Тамара Аршавировна Мадыльян</cp:lastModifiedBy>
  <cp:revision>4</cp:revision>
  <dcterms:created xsi:type="dcterms:W3CDTF">2015-10-09T12:00:16Z</dcterms:created>
  <dcterms:modified xsi:type="dcterms:W3CDTF">2015-10-09T12:08:11Z</dcterms:modified>
</cp:coreProperties>
</file>