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11" r:id="rId2"/>
    <p:sldId id="268" r:id="rId3"/>
    <p:sldId id="256" r:id="rId4"/>
    <p:sldId id="257" r:id="rId5"/>
    <p:sldId id="273" r:id="rId6"/>
    <p:sldId id="258" r:id="rId7"/>
    <p:sldId id="259" r:id="rId8"/>
    <p:sldId id="274" r:id="rId9"/>
    <p:sldId id="260" r:id="rId10"/>
    <p:sldId id="261" r:id="rId11"/>
    <p:sldId id="275" r:id="rId12"/>
    <p:sldId id="262" r:id="rId13"/>
    <p:sldId id="263" r:id="rId14"/>
    <p:sldId id="276" r:id="rId15"/>
    <p:sldId id="264" r:id="rId16"/>
    <p:sldId id="265" r:id="rId17"/>
    <p:sldId id="277" r:id="rId18"/>
    <p:sldId id="266" r:id="rId19"/>
    <p:sldId id="267" r:id="rId20"/>
    <p:sldId id="278" r:id="rId21"/>
    <p:sldId id="269" r:id="rId22"/>
    <p:sldId id="270" r:id="rId23"/>
    <p:sldId id="279" r:id="rId24"/>
    <p:sldId id="271" r:id="rId25"/>
    <p:sldId id="272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9AF9F-9EE4-4930-900F-5FC01F97C45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A9D4C-A68B-4608-9B57-71592FFF7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3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9D4C-A68B-4608-9B57-71592FFF7E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4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9882-4A55-4BFD-BFF2-5D7225F2016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D78C-BFFE-4CE9-86A8-D430FF53D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164" y="2967335"/>
            <a:ext cx="77916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ЗРИТЕЛЬНЫЕ ДИКТАНТЫ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И.Т.ФЕДОРЕНКО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3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Прилетели птички.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Ярко светит солнце.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Лида вытерла доску.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Весело бегут ручьи.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Подул резкий ветер.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Зоя прилежно учится.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№4.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Дятел долбит дерево.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Я хочу посадить цветы.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Иней украсил деревья.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Без воды цветы завянут.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Пролетело жаркое лето.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Возле дома посадили ель.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Дятел долбит дерево.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Я хочу посадить цветы.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Иней украсил деревья.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Без воды цветы завянут.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Пролетело жаркое лето.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Возле дома посадили ель.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№5.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Солнышко светит и греет.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Федя решал задачу у доски.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Загорелась в небе зорька.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 деревьях сверкал иней.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Город Киев стоит на Днепре.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лесу собирают землянику.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Солнышко светит и греет.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Федя решал задачу у доски.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Загорелась в небе зорька.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 деревьях сверкал иней.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Город Киев стоит на Днепре.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лесу собирают землянику.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№6.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Зимой река покрылась льдом.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Мальчик подарил маме цветы.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" y="1785926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Дежурные стёрли пыль с доски.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Фермеры работают на поле.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огород забрались цыплята.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Мы жили возле берёзовой рощи.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Зимой река покрылась льдом.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Мальчик подарил маме цветы.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" y="1785926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Дежурные стёрли пыль с доски.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Фермеры работают на поле.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огород забрались цыплята.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Мы жили возле берёзовой рощи.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№7.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Небо покрылось серыми тучами.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908" y="92867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Дети посадили во дворе акацию.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84296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Бабушка купила внуку букварь.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780" y="2757256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Землю согрело тёплое солнышко.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716" y="3671549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Моя сестра работает на фабрике.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652" y="4585842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Ласково грело весеннее солнышко.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Неб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крыл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сь сер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ми ту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ми.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908" y="92867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Дети посадили во дворе акацию.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84296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Бабушка купила внуку буквар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780" y="2757256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Землю с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грел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тёпл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солн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716" y="3671549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я с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стра р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бота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т на фабр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652" y="4585842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Ласк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ово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грел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ннее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солн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92867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Дети п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дили в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дв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ре 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кац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ю.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№8.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0"/>
            <a:ext cx="6858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Идёт дождик.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857232"/>
            <a:ext cx="8643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Мы любим наш город.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70" y="1785926"/>
            <a:ext cx="8643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Бабушка печёт пирог.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43182"/>
            <a:ext cx="914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 Андрея чистая тетрадь.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" y="3571876"/>
            <a:ext cx="9143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Помогай своему товарищу.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71470" y="4500570"/>
            <a:ext cx="9786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Быть здоровым очень важно.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8" grpId="1"/>
      <p:bldP spid="9" grpId="0"/>
      <p:bldP spid="9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0"/>
            <a:ext cx="6858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Идёт дожд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857232"/>
            <a:ext cx="8643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Мы любим наш гор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70" y="1785926"/>
            <a:ext cx="8643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Бабушка п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 п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43182"/>
            <a:ext cx="914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ндрея чист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я т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дь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" y="3571876"/>
            <a:ext cx="9143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гай св</a:t>
            </a:r>
            <a:r>
              <a:rPr lang="ru-RU" sz="5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му т</a:t>
            </a:r>
            <a:r>
              <a:rPr lang="ru-RU" sz="5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вар</a:t>
            </a:r>
            <a:r>
              <a:rPr lang="ru-RU" sz="5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ищу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71470" y="4500570"/>
            <a:ext cx="9786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Быть зд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вым оч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нь важн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№9.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253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Вода в море солёная на вкус.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139344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Наша страна борется за мир.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4" y="2393572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Началась большая перемена.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96" y="328160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Дети ходили в лес за грибами.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28" y="424107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Руки надо мыть водой с мылом.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60" y="516977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Красивы улицы нашего города.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253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да в мор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лён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я на 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729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Наша стр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на бор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ется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 за мир.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4" y="2393572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лась б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я п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мена.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28612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Дети х</a:t>
            </a:r>
            <a:r>
              <a:rPr lang="ru-RU" sz="5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дил</a:t>
            </a:r>
            <a:r>
              <a:rPr lang="ru-RU" sz="5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в ле</a:t>
            </a:r>
            <a:r>
              <a:rPr lang="ru-RU" sz="5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за гр</a:t>
            </a:r>
            <a:r>
              <a:rPr lang="ru-RU" sz="5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бами.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28" y="424107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Руки над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мыт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дой с мыл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60" y="516977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сивы улиц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наш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гор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№10.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Тает снег.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Идёт дождь.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93077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Небо хмурое.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92893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Коля заболел.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29066"/>
            <a:ext cx="907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Запели птицы.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6" y="5000636"/>
            <a:ext cx="907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Поле опустело.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8451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Москва – столица нашей Родины.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" y="1200021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Школьники поливают саженцы.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8599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Депутаты съехались на съезд.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429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Надо быть честным и правдивым.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0057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Эти мальчики – весёлые ребята.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64357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Летом наша семья жила на Волге.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8" grpId="1"/>
      <p:bldP spid="9" grpId="0"/>
      <p:bldP spid="9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8451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сква – ст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лица наш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ны.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" y="1200021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Школ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ки п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вают саж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нц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8599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путаты с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ех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сь на с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429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быть чес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 и пр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вдив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0057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Эти мал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ки – в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сёлые р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бята.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64357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 наша с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ла на 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олг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5" grpId="0"/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№11.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420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Весело колосится густая рожь.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1414335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Поля запорошило белым снегом.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85905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Мы читали интересный рассказ.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486037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Учёный много и упорно работал.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486169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Новые дома растут очень быстро.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0070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Из машины вышел наш учитель.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420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Весело колосится густая рожь.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1414335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Поля запорошило белым снегом.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85905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Мы читали интересный рассказ.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486037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Учёный много и упорно работал.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486169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Новые дома растут очень быстро.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0070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Из машины вышел наш учитель.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№12.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420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Мальчики принесли сухих веток.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141433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поле поспевает рожь и пшеница.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8590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На стройку привезли рамы и двери.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48603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Дети всех стран хотят жить в мире.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486169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Свежий ветерок повеял прохладой.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00702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Сверкнула молния, и загремел гром.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420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Мал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ки пр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сли сухих вет</a:t>
            </a:r>
            <a:r>
              <a:rPr lang="ru-RU" sz="4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к.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141433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пол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 ро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и пш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ница.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8590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На стройку привезли рамы и двери.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00438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Дети всех стран х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тят 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ть в мир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486169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й в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рок п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л пр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хлад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й.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00702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ркнула молния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и з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мел гром.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0030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На стройку пр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зли рамы и двери.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№13.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Давно скосили и убрали луга и поля.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143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Белка взобралась на верхнюю ветку.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0017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Солнце светило ярко, и дети купались.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71462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Травы скашивают во время их цветения.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389151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Дедушка Филипп пасёт большое стадо.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4" y="506840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Люблю я в поле встречать восход солнца.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8" grpId="1"/>
      <p:bldP spid="9" grpId="0"/>
      <p:bldP spid="9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Тает снег.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Идёт дождь.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93077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Небо хмурое.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92893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Коля заболел.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29066"/>
            <a:ext cx="907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Запели птицы.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6" y="5000636"/>
            <a:ext cx="907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Поле опустело.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вно ск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сил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 убрал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луга и п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143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Белка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взо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лась на верхн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юю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ветку.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0017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нц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ярк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о,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 дети купал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сь.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71462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Травы ска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ют во время их цв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тен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389151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Дедушка Ф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сёт б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стад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4" y="506840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Люблю я в поле встр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еча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ть 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схо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нца.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5" grpId="0"/>
      <p:bldP spid="16" grpId="0"/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№14.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Поднялась за рекой большая серая туча .</a:t>
            </a: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4422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Все радовались встрече с космонавтами.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7167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Разведчики отправились в опасный путь.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0043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Дружная семья и землю превратит в золото.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92919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Обувь всегда необходимо очищать от пыли.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лась за р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кой б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я сер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я ту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4422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Все рад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вал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сь встреч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 к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7167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зве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ки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тправ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лись в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ый путь.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0043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Дружн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я 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я и землю пр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врат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 в з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то.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92919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Обу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вь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гда 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еоб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дим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оч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ища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ть от пыли.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1" grpId="0"/>
      <p:bldP spid="12" grpId="0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№15.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Зацветёт, зазеленеет наш весёлый огород.</a:t>
            </a: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7154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Меж редеющих верхушек показалась синева.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599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смелого собака лает, а трусливого кусает.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7187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Павел и Вика любят читать волшебные сказки.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92919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Наш народ хочет жить в мире со всеми народами.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тёт, з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т наш в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сёлый 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3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7154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деющ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х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рхуш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 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залась 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ва.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599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смел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бака ла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т, а труслив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куса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7187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Пав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 и Вика люб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 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тать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лшебные ска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92919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Наш нар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 хоч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ть в мир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со всеми 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№16.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 тайге водятся хищные животные: волки, рыси.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142873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Сквозь волнистые туманы пробирается луна.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271462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Школьники готовятся к новому учебному году.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7194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Много работы в яблоневом саду ранней весной.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" y="542926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берегу моря раскинулся спортивный лагерь.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  <p:bldP spid="14" grpId="0"/>
      <p:bldP spid="14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 т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йге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дя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хи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щн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ые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вотные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волки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рыси.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142873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Скво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лнистые туманы пр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рае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луна.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271462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Школ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ки г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товя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к нов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му учебн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му году.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7194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Мног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боты в яблон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 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ду ра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ей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сной.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" y="542926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б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гу моря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скинулся сп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ртивный лаг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рь.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№2.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№17.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Однажды в студёную зимнюю пору я из лесу вышел.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142873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Мы посадили во дворе ёлочки, липы, клёны и берёзы.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271462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Цветы были незнакомые, похожие на колокольчики.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7194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Прохладная вода хорошо освежила уставших ребят.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535782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Пробилась из-под земли вода, и родился родничок.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  <p:bldP spid="14" grpId="0"/>
      <p:bldP spid="14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днажды в студён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зимн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юю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пору я из 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су выш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142873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Мы 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дил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во дв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ре ёло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и, липы, клёны и б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рёзы.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271462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ты были 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комые, 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 на к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кол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ки.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7194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хладн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да х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ежи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ла уставш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х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бят.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" y="542926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билась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из-под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мли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да, и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дился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днич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153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№18.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полях выращивают картофель, свеклу, морковь, лук.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729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Каждый день тысячи людей въезжают в новые квартиры.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57174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Занятия спортом помогают людям сохранить здоровье.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395306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лесной заросшей тропе идёт группа туристов.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12" y="533438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нашему краю течёт красивая полноводная  река Енисей. 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 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лях выращ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 к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ртоф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ль, св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клу, м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рко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лу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729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Каждый день тыс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чи людей 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ъез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новые кв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ртиры.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57174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нятия спорт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 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гают людям с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нить зд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ров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395306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л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сной з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росш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й тр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пе идёт гру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а туристо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12" y="533438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наш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му краю т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чёт кр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сив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я п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лн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водн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 р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ка 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сей. 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Трещат морозы.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Я ищу землянику.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 лесу росла ель.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Наступила осень.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29066"/>
            <a:ext cx="907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Дни стали короче.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6" y="5000636"/>
            <a:ext cx="907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 лесу много берёз.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Трещат морозы.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Я ищу землянику.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 лесу росла ель.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Наступила осень.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29066"/>
            <a:ext cx="907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Дни стали короче.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6" y="5000636"/>
            <a:ext cx="907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 лесу много берёз.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 диктант №3.</a:t>
            </a:r>
            <a:endParaRPr lang="ru-RU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Прилетели птички.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928670"/>
            <a:ext cx="9286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Ярко светит солнце.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Лида вытерла доску.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Весело бегут ручьи.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1470" y="3786190"/>
            <a:ext cx="9501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Подул резкий ветер.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4786322"/>
            <a:ext cx="985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Зоя прилежно учится.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1309</Words>
  <Application>Microsoft Office PowerPoint</Application>
  <PresentationFormat>Экран (4:3)</PresentationFormat>
  <Paragraphs>229</Paragraphs>
  <Slides>55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Русины &amp; Ко.</dc:creator>
  <cp:lastModifiedBy>N7VERA</cp:lastModifiedBy>
  <cp:revision>30</cp:revision>
  <dcterms:created xsi:type="dcterms:W3CDTF">2008-06-09T10:52:13Z</dcterms:created>
  <dcterms:modified xsi:type="dcterms:W3CDTF">2015-10-10T06:25:08Z</dcterms:modified>
</cp:coreProperties>
</file>