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0F743A-E68B-4FE9-B1DC-213A03A9C77B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965503-5599-44D3-AFFD-DD2377D2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mptri.net%20chaykovskiy_-_tanec_malenkih_lebedey_(iz_baleta_lebedinoe_ozero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Великие люди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Улица Репина на Васильевском острове</a:t>
            </a:r>
            <a:endParaRPr lang="ru-RU" sz="2000" dirty="0"/>
          </a:p>
        </p:txBody>
      </p:sp>
      <p:pic>
        <p:nvPicPr>
          <p:cNvPr id="4" name="Содержимое 3" descr="у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175" y="2049462"/>
            <a:ext cx="253365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143240" y="928670"/>
            <a:ext cx="411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СТАНЦИЯ И КУРОРТ  ПОС. РЕПИНО</a:t>
            </a:r>
            <a:endParaRPr lang="ru-RU" dirty="0"/>
          </a:p>
        </p:txBody>
      </p:sp>
      <p:pic>
        <p:nvPicPr>
          <p:cNvPr id="6" name="Рисунок 5" descr="КУР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85860"/>
            <a:ext cx="3547872" cy="53218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ФЁДР ИВАНОВИЧ ТЮТЧЕВ</a:t>
            </a:r>
            <a:endParaRPr lang="ru-RU" dirty="0"/>
          </a:p>
        </p:txBody>
      </p:sp>
      <p:pic>
        <p:nvPicPr>
          <p:cNvPr id="6" name="Содержимое 5" descr="Tjutchev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737260" cy="4708525"/>
          </a:xfrm>
        </p:spPr>
      </p:pic>
      <p:sp>
        <p:nvSpPr>
          <p:cNvPr id="7" name="TextBox 6"/>
          <p:cNvSpPr txBox="1"/>
          <p:nvPr/>
        </p:nvSpPr>
        <p:spPr>
          <a:xfrm>
            <a:off x="4786314" y="2285992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 поэт, дипломат, публицист.</a:t>
            </a:r>
          </a:p>
          <a:p>
            <a:r>
              <a:rPr lang="ru-RU" dirty="0" smtClean="0"/>
              <a:t>Родился в 1803 году в Орловской губернии.</a:t>
            </a:r>
          </a:p>
          <a:p>
            <a:r>
              <a:rPr lang="ru-RU" dirty="0" smtClean="0"/>
              <a:t>Отец происходил из старинного дворянского рода. </a:t>
            </a:r>
          </a:p>
          <a:p>
            <a:r>
              <a:rPr lang="ru-RU" dirty="0" smtClean="0"/>
              <a:t>Федя Тютчев получил домашнее образование.</a:t>
            </a:r>
          </a:p>
          <a:p>
            <a:r>
              <a:rPr lang="ru-RU" dirty="0" smtClean="0"/>
              <a:t>В 1821 году закончил университет. Долго работал за границей. В 1844 году вернулся в Россию.</a:t>
            </a:r>
          </a:p>
          <a:p>
            <a:r>
              <a:rPr lang="ru-RU" dirty="0" smtClean="0"/>
              <a:t>Скончался  в 1873 году в Царском селе. Похоронен В Санкт-Петербурге на кладбище Новодевичьего монастыря.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047750"/>
            <a:ext cx="3667125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29396"/>
            <a:ext cx="51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Фёдору Ивановичу в Брянске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3175000" cy="3733800"/>
          </a:xfrm>
        </p:spPr>
      </p:pic>
      <p:sp>
        <p:nvSpPr>
          <p:cNvPr id="7" name="TextBox 6"/>
          <p:cNvSpPr txBox="1"/>
          <p:nvPr/>
        </p:nvSpPr>
        <p:spPr>
          <a:xfrm>
            <a:off x="4071934" y="2214554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 Лев Николаевич Толстой родился в 1828 году – один из наиболее широко известных писателей и мыслителей.</a:t>
            </a:r>
          </a:p>
          <a:p>
            <a:r>
              <a:rPr lang="ru-RU" dirty="0" smtClean="0"/>
              <a:t>Происходил из дворянского рода . Родился в Ясной поляне. Был четвёртым ребёнком в семье. Его мать умерла. Когда ему не было двух лет.</a:t>
            </a:r>
          </a:p>
          <a:p>
            <a:r>
              <a:rPr lang="ru-RU" dirty="0" smtClean="0"/>
              <a:t>Образование начал дома под руководством гувернёра-француза. Затем поступил в Казанский университет.</a:t>
            </a:r>
          </a:p>
          <a:p>
            <a:r>
              <a:rPr lang="ru-RU" dirty="0" smtClean="0"/>
              <a:t>Великие литературные произведения «Война и мир», «Анна Каренина»</a:t>
            </a:r>
          </a:p>
          <a:p>
            <a:r>
              <a:rPr lang="ru-RU" dirty="0" smtClean="0"/>
              <a:t>Умер в 1910 году, похоронен в Ясной Поляне.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Л.Н. Толстого  Ясной Поляне</a:t>
            </a:r>
            <a:endParaRPr lang="ru-RU" dirty="0"/>
          </a:p>
        </p:txBody>
      </p:sp>
      <p:pic>
        <p:nvPicPr>
          <p:cNvPr id="5" name="Рисунок 4" descr="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07" r="38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071810"/>
            <a:ext cx="785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ЧТО </a:t>
            </a:r>
            <a:r>
              <a:rPr lang="ru-RU" sz="4000" dirty="0" smtClean="0">
                <a:latin typeface="Arial Black" pitchFamily="34" charset="0"/>
              </a:rPr>
              <a:t>НОВОГО</a:t>
            </a:r>
            <a:r>
              <a:rPr lang="ru-RU" sz="4000" dirty="0" smtClean="0"/>
              <a:t> УЗНАЛИ?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 этих великих людей.</a:t>
            </a:r>
            <a:endParaRPr lang="ru-RU" sz="3200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4857784" cy="3716875"/>
          </a:xfrm>
          <a:prstGeom prst="rect">
            <a:avLst/>
          </a:prstGeom>
        </p:spPr>
      </p:pic>
      <p:pic>
        <p:nvPicPr>
          <p:cNvPr id="5" name="Рисунок 4" descr="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38481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6446" y="3786190"/>
            <a:ext cx="30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Алексеевич Гагарин</a:t>
            </a:r>
          </a:p>
        </p:txBody>
      </p:sp>
      <p:pic>
        <p:nvPicPr>
          <p:cNvPr id="7" name="Рисунок 6" descr="Tjutchev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5394960" cy="6797040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785926"/>
            <a:ext cx="3175000" cy="3733800"/>
          </a:xfrm>
          <a:prstGeom prst="rect">
            <a:avLst/>
          </a:prstGeom>
        </p:spPr>
      </p:pic>
      <p:pic>
        <p:nvPicPr>
          <p:cNvPr id="9" name="Рисунок 8" descr="автопортре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357430"/>
            <a:ext cx="318135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3636" y="2500306"/>
            <a:ext cx="25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Пётр Ильич Чайковский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3143248"/>
            <a:ext cx="250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Фёдр Иванович Тютчев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000372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903602" y="4357694"/>
            <a:ext cx="281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Илья Ефимович Репин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384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Соедини фамилии и имена, отчества.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714488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Гагарин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500306"/>
            <a:ext cx="126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Толстой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357562"/>
            <a:ext cx="106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143380"/>
            <a:ext cx="91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Тютчев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072074"/>
            <a:ext cx="177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Чайковский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1643050"/>
            <a:ext cx="13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Пётр Ильич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2643182"/>
            <a:ext cx="242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Алексеевич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571876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 Николаевич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442913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Илья Ефимович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5286388"/>
            <a:ext cx="207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Фёдр Иванович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3" idx="3"/>
            <a:endCxn id="9" idx="1"/>
          </p:cNvCxnSpPr>
          <p:nvPr/>
        </p:nvCxnSpPr>
        <p:spPr>
          <a:xfrm>
            <a:off x="1974085" y="1899154"/>
            <a:ext cx="3669485" cy="92869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1"/>
          </p:cNvCxnSpPr>
          <p:nvPr/>
        </p:nvCxnSpPr>
        <p:spPr>
          <a:xfrm>
            <a:off x="1857356" y="2714620"/>
            <a:ext cx="3786214" cy="104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1"/>
          </p:cNvCxnSpPr>
          <p:nvPr/>
        </p:nvCxnSpPr>
        <p:spPr>
          <a:xfrm>
            <a:off x="1714480" y="3571876"/>
            <a:ext cx="4143404" cy="104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1"/>
          </p:cNvCxnSpPr>
          <p:nvPr/>
        </p:nvCxnSpPr>
        <p:spPr>
          <a:xfrm>
            <a:off x="1857356" y="4429132"/>
            <a:ext cx="3857652" cy="104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143108" y="1857364"/>
            <a:ext cx="3643338" cy="342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Назовите области деятельности.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571612"/>
            <a:ext cx="18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П.И. Чайковский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357430"/>
            <a:ext cx="16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Гагарин Ю.А.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143248"/>
            <a:ext cx="140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Репин И.Е.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4071942"/>
            <a:ext cx="197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Л.Н. Толстой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929198"/>
            <a:ext cx="14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Ф.И. Тютчев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571612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композитор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357430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космонавт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000372"/>
            <a:ext cx="11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500692" y="4000504"/>
            <a:ext cx="17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писатель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857232"/>
            <a:ext cx="554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Каких великих людей России вы ещё знаете?</a:t>
            </a:r>
            <a:endParaRPr lang="ru-RU" dirty="0"/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500174"/>
            <a:ext cx="4541722" cy="5143536"/>
          </a:xfrm>
          <a:prstGeom prst="rect">
            <a:avLst/>
          </a:prstGeom>
        </p:spPr>
      </p:pic>
      <p:pic>
        <p:nvPicPr>
          <p:cNvPr id="4" name="Рисунок 3" descr="473px-wiktor_michajlowitsch_wassnezow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8604"/>
            <a:ext cx="4505325" cy="5705475"/>
          </a:xfrm>
          <a:prstGeom prst="rect">
            <a:avLst/>
          </a:prstGeom>
        </p:spPr>
      </p:pic>
      <p:pic>
        <p:nvPicPr>
          <p:cNvPr id="5" name="Рисунок 4" descr="dosto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2" y="1428750"/>
            <a:ext cx="3114675" cy="4000500"/>
          </a:xfrm>
          <a:prstGeom prst="rect">
            <a:avLst/>
          </a:prstGeom>
        </p:spPr>
      </p:pic>
      <p:pic>
        <p:nvPicPr>
          <p:cNvPr id="6" name="Рисунок 5" descr="Kryl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3547872" cy="4937760"/>
          </a:xfrm>
          <a:prstGeom prst="rect">
            <a:avLst/>
          </a:prstGeom>
        </p:spPr>
      </p:pic>
      <p:pic>
        <p:nvPicPr>
          <p:cNvPr id="7" name="Рисунок 6" descr="push_kipr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1285860"/>
            <a:ext cx="3124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ЛЕКСЕЕВИЧ ГАГАРИН</a:t>
            </a:r>
            <a:endParaRPr lang="ru-RU" dirty="0"/>
          </a:p>
        </p:txBody>
      </p:sp>
      <p:pic>
        <p:nvPicPr>
          <p:cNvPr id="4" name="Содержимое 3" descr="1896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2857500" cy="3810000"/>
          </a:xfrm>
        </p:spPr>
      </p:pic>
      <p:sp>
        <p:nvSpPr>
          <p:cNvPr id="6" name="TextBox 5"/>
          <p:cNvSpPr txBox="1"/>
          <p:nvPr/>
        </p:nvSpPr>
        <p:spPr>
          <a:xfrm>
            <a:off x="4214810" y="171448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Алексеевич Гагарин родился 9 марта 1934 года в деревне </a:t>
            </a:r>
            <a:r>
              <a:rPr lang="ru-RU" dirty="0" err="1" smtClean="0"/>
              <a:t>Клушино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Отец- плотник. Мать работала на молочной ферме.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2428868"/>
            <a:ext cx="245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МОЛОДЦЫ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7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048000" cy="4152900"/>
          </a:xfrm>
        </p:spPr>
      </p:pic>
      <p:sp>
        <p:nvSpPr>
          <p:cNvPr id="9" name="TextBox 8"/>
          <p:cNvSpPr txBox="1"/>
          <p:nvPr/>
        </p:nvSpPr>
        <p:spPr>
          <a:xfrm>
            <a:off x="4714876" y="171448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апреля 1961 года с космодрома </a:t>
            </a:r>
            <a:r>
              <a:rPr lang="ru-RU" dirty="0" err="1" smtClean="0"/>
              <a:t>Байканур</a:t>
            </a:r>
            <a:r>
              <a:rPr lang="ru-RU" dirty="0" smtClean="0"/>
              <a:t> был произведён старт </a:t>
            </a:r>
            <a:r>
              <a:rPr lang="ru-RU" dirty="0" err="1" smtClean="0"/>
              <a:t>космическогокоробля</a:t>
            </a:r>
            <a:r>
              <a:rPr lang="ru-RU" dirty="0" smtClean="0"/>
              <a:t> «Восток 1» с первым в мире космонавтом побывавшем в космосе Гагариным Ю.А.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-9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625600"/>
            <a:ext cx="4762500" cy="4657725"/>
          </a:xfrm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1968 году Юрий Алексеевич погиб при невыясненных обстоятельствах.</a:t>
            </a:r>
          </a:p>
          <a:p>
            <a:r>
              <a:rPr lang="ru-RU" dirty="0" smtClean="0"/>
              <a:t>Его память увековечена памятником в Москве.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714512"/>
          </a:xfrm>
        </p:spPr>
        <p:txBody>
          <a:bodyPr/>
          <a:lstStyle/>
          <a:p>
            <a:r>
              <a:rPr lang="ru-RU" dirty="0" smtClean="0"/>
              <a:t>Пётр Ильич Чайковский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20px-Peter_Tschaikow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428868"/>
            <a:ext cx="407196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3848100" cy="4738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35729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1" y="1357298"/>
            <a:ext cx="442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Ильич Чайковский родился в 1840 году в городе Воткинске.</a:t>
            </a:r>
          </a:p>
          <a:p>
            <a:r>
              <a:rPr lang="ru-RU" dirty="0" smtClean="0"/>
              <a:t>Русский композитор. Автор более 80 сочинений, в том числе 10 опер и  трёх балетов.</a:t>
            </a:r>
          </a:p>
          <a:p>
            <a:r>
              <a:rPr lang="ru-RU" dirty="0" smtClean="0"/>
              <a:t>Его отец выдающийся инженер.</a:t>
            </a:r>
          </a:p>
          <a:p>
            <a:r>
              <a:rPr lang="ru-RU" dirty="0" smtClean="0"/>
              <a:t>В 1883 году умер от холеры.</a:t>
            </a:r>
          </a:p>
          <a:p>
            <a:r>
              <a:rPr lang="ru-RU" dirty="0" smtClean="0"/>
              <a:t>Похоронен в Александро-Невской лавре.</a:t>
            </a:r>
          </a:p>
          <a:p>
            <a:r>
              <a:rPr lang="ru-RU" dirty="0" smtClean="0"/>
              <a:t>Память увековечена Международным музыкальным конкурсом им. П.И. Чайковского.</a:t>
            </a:r>
            <a:endParaRPr lang="ru-RU" dirty="0"/>
          </a:p>
        </p:txBody>
      </p:sp>
      <p:pic>
        <p:nvPicPr>
          <p:cNvPr id="12" name="Рисунок 11" descr="chaikovski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71546"/>
            <a:ext cx="4648196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5715000" cy="3076575"/>
          </a:xfrm>
          <a:prstGeom prst="rect">
            <a:avLst/>
          </a:prstGeo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214554"/>
            <a:ext cx="5486400" cy="3657600"/>
          </a:xfrm>
          <a:prstGeom prst="rect">
            <a:avLst/>
          </a:prstGeom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1500174"/>
            <a:ext cx="6350000" cy="4229100"/>
          </a:xfrm>
          <a:prstGeom prst="rect">
            <a:avLst/>
          </a:prstGeom>
        </p:spPr>
      </p:pic>
      <p:pic>
        <p:nvPicPr>
          <p:cNvPr id="6" name="Рисунок 5" descr="2222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428604"/>
            <a:ext cx="4286250" cy="5981700"/>
          </a:xfrm>
          <a:prstGeom prst="rect">
            <a:avLst/>
          </a:prstGeom>
        </p:spPr>
      </p:pic>
      <p:pic>
        <p:nvPicPr>
          <p:cNvPr id="13" name="mptri.net chaykovskiy_-_tanec_malenkih_lebedey_(iz_baleta_lebedinoe_ozer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РЕПИН ИЛЬЯ ЕФИМОВИЧ</a:t>
            </a:r>
            <a:endParaRPr lang="ru-RU" dirty="0"/>
          </a:p>
        </p:txBody>
      </p:sp>
      <p:pic>
        <p:nvPicPr>
          <p:cNvPr id="6" name="Содержимое 5" descr="REPIN_portret_REP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3715026" cy="4708525"/>
          </a:xfrm>
        </p:spPr>
      </p:pic>
      <p:sp>
        <p:nvSpPr>
          <p:cNvPr id="7" name="TextBox 6"/>
          <p:cNvSpPr txBox="1"/>
          <p:nvPr/>
        </p:nvSpPr>
        <p:spPr>
          <a:xfrm>
            <a:off x="4714876" y="1928802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 художник, живописец, мастер портретов.</a:t>
            </a:r>
          </a:p>
          <a:p>
            <a:r>
              <a:rPr lang="ru-RU" dirty="0" smtClean="0"/>
              <a:t>Родился в 1844 году в Харьковской губернии.  Грамоте учился у пономаря и дьячка. В 1863 году поступил в Академию </a:t>
            </a:r>
            <a:r>
              <a:rPr lang="ru-RU" dirty="0" err="1" smtClean="0"/>
              <a:t>Художест</a:t>
            </a:r>
            <a:r>
              <a:rPr lang="ru-RU" dirty="0" smtClean="0"/>
              <a:t> в Петербурге. Умер в 1930.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114298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галерея</a:t>
            </a:r>
            <a:endParaRPr lang="ru-RU" dirty="0"/>
          </a:p>
        </p:txBody>
      </p:sp>
      <p:pic>
        <p:nvPicPr>
          <p:cNvPr id="4" name="Рисунок 3" descr="Repin_Cossa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643866" cy="4556570"/>
          </a:xfrm>
          <a:prstGeom prst="rect">
            <a:avLst/>
          </a:prstGeom>
        </p:spPr>
      </p:pic>
      <p:pic>
        <p:nvPicPr>
          <p:cNvPr id="6" name="Рисунок 5" descr="иван гроз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14450"/>
            <a:ext cx="5334000" cy="4229100"/>
          </a:xfrm>
          <a:prstGeom prst="rect">
            <a:avLst/>
          </a:prstGeom>
        </p:spPr>
      </p:pic>
      <p:pic>
        <p:nvPicPr>
          <p:cNvPr id="7" name="Рисунок 6" descr="николай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0"/>
            <a:ext cx="4005121" cy="6858000"/>
          </a:xfrm>
          <a:prstGeom prst="rect">
            <a:avLst/>
          </a:prstGeom>
        </p:spPr>
      </p:pic>
      <p:pic>
        <p:nvPicPr>
          <p:cNvPr id="8" name="Рисунок 7" descr="автопортр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5" y="1524000"/>
            <a:ext cx="3181350" cy="3810000"/>
          </a:xfrm>
          <a:prstGeom prst="rect">
            <a:avLst/>
          </a:prstGeom>
        </p:spPr>
      </p:pic>
      <p:pic>
        <p:nvPicPr>
          <p:cNvPr id="9" name="Рисунок 8" descr="садк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714356"/>
            <a:ext cx="3810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</TotalTime>
  <Words>419</Words>
  <Application>Microsoft Office PowerPoint</Application>
  <PresentationFormat>Экран (4:3)</PresentationFormat>
  <Paragraphs>66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Великие люди РОссии</vt:lpstr>
      <vt:lpstr>ЮРИЙ ЛЕКСЕЕВИЧ ГАГАРИН</vt:lpstr>
      <vt:lpstr>Слайд 3</vt:lpstr>
      <vt:lpstr>Слайд 4</vt:lpstr>
      <vt:lpstr>Пётр Ильич Чайковский</vt:lpstr>
      <vt:lpstr>Слайд 6</vt:lpstr>
      <vt:lpstr>Слайд 7</vt:lpstr>
      <vt:lpstr>РЕПИН ИЛЬЯ ЕФИМОВИЧ</vt:lpstr>
      <vt:lpstr>Слайд 9</vt:lpstr>
      <vt:lpstr>Улица Репина на Васильевском острове</vt:lpstr>
      <vt:lpstr>ФЁДР ИВАНОВИЧ ТЮТЧЕВ</vt:lpstr>
      <vt:lpstr>Слайд 12</vt:lpstr>
      <vt:lpstr>ЛЕВ НИКОЛАЕВИЧ ТОЛСТОЙ</vt:lpstr>
      <vt:lpstr>Музей Л.Н. Толстого  Ясной Поляне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люди РОссии</dc:title>
  <dc:creator>oem</dc:creator>
  <cp:lastModifiedBy>oem</cp:lastModifiedBy>
  <cp:revision>26</cp:revision>
  <dcterms:created xsi:type="dcterms:W3CDTF">2011-02-02T14:07:19Z</dcterms:created>
  <dcterms:modified xsi:type="dcterms:W3CDTF">2011-02-13T10:55:19Z</dcterms:modified>
</cp:coreProperties>
</file>