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2" r:id="rId5"/>
    <p:sldId id="257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4F1FD-7D8F-4484-B954-FA77A740C59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5005B-39DF-4560-B8A1-E92DAA12C4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Дед Мороз и Санта Клаус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 для сочинения- сравнения. </a:t>
            </a:r>
          </a:p>
          <a:p>
            <a:r>
              <a:rPr lang="ru-RU" dirty="0" smtClean="0"/>
              <a:t>Урок русского языка 4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Сбродова</a:t>
            </a:r>
            <a:r>
              <a:rPr lang="ru-RU" dirty="0" smtClean="0"/>
              <a:t> Е.Н.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Вступительная беседа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урока. «Сочинение сравнение» </a:t>
            </a:r>
          </a:p>
          <a:p>
            <a:r>
              <a:rPr lang="ru-RU" dirty="0" smtClean="0"/>
              <a:t>- Скоро новогодний праздник. Все дети с нетерпением ждут подарков и прихода Деда Мороза. Как в разных странах называют этого доброго Старика?</a:t>
            </a:r>
          </a:p>
          <a:p>
            <a:r>
              <a:rPr lang="ru-RU" dirty="0" err="1" smtClean="0"/>
              <a:t>Дваайте</a:t>
            </a:r>
            <a:r>
              <a:rPr lang="ru-RU" dirty="0" smtClean="0"/>
              <a:t> в нашем сочинении сравним Деда Мороза и Санта-Клауса.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Като помогает сказочному герою приехать к детям?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56" y="2143117"/>
            <a:ext cx="4428144" cy="31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57431"/>
            <a:ext cx="4429232" cy="276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внешний вид сказочных дедов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950" y="2214553"/>
            <a:ext cx="2486042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274287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сопровождает сказочных героев?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17554"/>
            <a:ext cx="4038600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88148" y="1920875"/>
            <a:ext cx="295870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0139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Такие разные и похожие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77201"/>
            <a:ext cx="6304952" cy="46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 </a:t>
            </a:r>
            <a:r>
              <a:rPr lang="ru-RU" smtClean="0"/>
              <a:t>эти слова?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Кафтан, кушак, шапка.</a:t>
            </a:r>
          </a:p>
          <a:p>
            <a:r>
              <a:rPr lang="ru-RU" dirty="0" smtClean="0"/>
              <a:t>Быстрая тройка</a:t>
            </a:r>
          </a:p>
          <a:p>
            <a:r>
              <a:rPr lang="ru-RU" dirty="0" smtClean="0"/>
              <a:t>Могучий, сильный, строгий, но добрый</a:t>
            </a:r>
          </a:p>
          <a:p>
            <a:r>
              <a:rPr lang="ru-RU" dirty="0" smtClean="0"/>
              <a:t>Внучка Снегурочка</a:t>
            </a:r>
          </a:p>
          <a:p>
            <a:r>
              <a:rPr lang="ru-RU" dirty="0" smtClean="0"/>
              <a:t>Весёлый хоровод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Куртка, колпак, очки</a:t>
            </a:r>
          </a:p>
          <a:p>
            <a:r>
              <a:rPr lang="ru-RU" dirty="0" smtClean="0"/>
              <a:t>Оленья упряжка</a:t>
            </a:r>
          </a:p>
          <a:p>
            <a:r>
              <a:rPr lang="ru-RU" dirty="0" smtClean="0"/>
              <a:t>Добродушный, смешной</a:t>
            </a:r>
          </a:p>
          <a:p>
            <a:r>
              <a:rPr lang="ru-RU" dirty="0" smtClean="0"/>
              <a:t>Прячет подарки в носок</a:t>
            </a:r>
          </a:p>
          <a:p>
            <a:r>
              <a:rPr lang="ru-RU" dirty="0" smtClean="0"/>
              <a:t>Входит в дом через трубу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129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Дед Мороз и Санта Клаус</vt:lpstr>
      <vt:lpstr>Вступительная беседа</vt:lpstr>
      <vt:lpstr>Като помогает сказочному герою приехать к детям?</vt:lpstr>
      <vt:lpstr>Сравните внешний вид сказочных дедов</vt:lpstr>
      <vt:lpstr>Кто сопровождает сказочных героев?</vt:lpstr>
      <vt:lpstr>Слайд 6</vt:lpstr>
      <vt:lpstr>Такие разные и похожие</vt:lpstr>
      <vt:lpstr>О ком эти слова?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 и Санта Клаус</dc:title>
  <dc:creator>Елена</dc:creator>
  <cp:lastModifiedBy>Елена</cp:lastModifiedBy>
  <cp:revision>10</cp:revision>
  <dcterms:created xsi:type="dcterms:W3CDTF">2013-12-04T14:28:12Z</dcterms:created>
  <dcterms:modified xsi:type="dcterms:W3CDTF">2015-10-04T12:06:40Z</dcterms:modified>
</cp:coreProperties>
</file>