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6" r:id="rId4"/>
    <p:sldId id="267" r:id="rId5"/>
    <p:sldId id="268" r:id="rId6"/>
    <p:sldId id="269" r:id="rId7"/>
    <p:sldId id="258" r:id="rId8"/>
    <p:sldId id="271" r:id="rId9"/>
    <p:sldId id="272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7.jpg"/><Relationship Id="rId7" Type="http://schemas.openxmlformats.org/officeDocument/2006/relationships/image" Target="../media/image2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20.jpg"/><Relationship Id="rId4" Type="http://schemas.openxmlformats.org/officeDocument/2006/relationships/image" Target="../media/image19.jpeg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Для чего нужна экономика?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Окружающий мир 3 класс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Седова М.Н.</a:t>
            </a:r>
          </a:p>
          <a:p>
            <a:r>
              <a:rPr lang="ru-RU" dirty="0" smtClean="0"/>
              <a:t>МБОУ «Школа № 26» г. </a:t>
            </a:r>
            <a:r>
              <a:rPr lang="ru-RU" smtClean="0"/>
              <a:t>Нижний </a:t>
            </a:r>
            <a:r>
              <a:rPr lang="ru-RU" dirty="0" smtClean="0"/>
              <a:t>Новгород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539750" y="549275"/>
            <a:ext cx="7561263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/>
              <a:t>Что такое потребности людей?</a:t>
            </a:r>
          </a:p>
        </p:txBody>
      </p:sp>
      <p:sp>
        <p:nvSpPr>
          <p:cNvPr id="89093" name="WordArt 5"/>
          <p:cNvSpPr>
            <a:spLocks noChangeArrowheads="1" noChangeShapeType="1" noTextEdit="1"/>
          </p:cNvSpPr>
          <p:nvPr/>
        </p:nvSpPr>
        <p:spPr bwMode="auto">
          <a:xfrm>
            <a:off x="611188" y="2133600"/>
            <a:ext cx="603250" cy="515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1547813" y="2133600"/>
            <a:ext cx="58324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Все, что требуется людям для жизни</a:t>
            </a:r>
          </a:p>
        </p:txBody>
      </p:sp>
      <p:sp>
        <p:nvSpPr>
          <p:cNvPr id="89095" name="WordArt 7"/>
          <p:cNvSpPr>
            <a:spLocks noChangeArrowheads="1" noChangeShapeType="1" noTextEdit="1"/>
          </p:cNvSpPr>
          <p:nvPr/>
        </p:nvSpPr>
        <p:spPr bwMode="auto">
          <a:xfrm>
            <a:off x="611188" y="3644900"/>
            <a:ext cx="603250" cy="515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</a:t>
            </a: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1547813" y="3573463"/>
            <a:ext cx="6335712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Умение видеть красивое вокруг себя</a:t>
            </a:r>
          </a:p>
        </p:txBody>
      </p:sp>
      <p:sp>
        <p:nvSpPr>
          <p:cNvPr id="89097" name="WordArt 9"/>
          <p:cNvSpPr>
            <a:spLocks noChangeArrowheads="1" noChangeShapeType="1" noTextEdit="1"/>
          </p:cNvSpPr>
          <p:nvPr/>
        </p:nvSpPr>
        <p:spPr bwMode="auto">
          <a:xfrm>
            <a:off x="468313" y="2420938"/>
            <a:ext cx="603250" cy="515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</a:t>
            </a:r>
          </a:p>
        </p:txBody>
      </p:sp>
      <p:sp>
        <p:nvSpPr>
          <p:cNvPr id="89098" name="WordArt 10"/>
          <p:cNvSpPr>
            <a:spLocks noChangeArrowheads="1" noChangeShapeType="1" noTextEdit="1"/>
          </p:cNvSpPr>
          <p:nvPr/>
        </p:nvSpPr>
        <p:spPr bwMode="auto">
          <a:xfrm>
            <a:off x="539750" y="4005263"/>
            <a:ext cx="603250" cy="515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</a:t>
            </a:r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1547813" y="2349500"/>
            <a:ext cx="561657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Производство товаров и услуг</a:t>
            </a:r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1476375" y="3860800"/>
            <a:ext cx="5976938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Удовлетворение разнообразных</a:t>
            </a:r>
          </a:p>
          <a:p>
            <a:pPr algn="ctr"/>
            <a:r>
              <a:rPr lang="ru-RU" sz="2400" b="1"/>
              <a:t> потребностей людей</a:t>
            </a: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611188" y="549275"/>
            <a:ext cx="76327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/>
              <a:t>Главная задача экономики</a:t>
            </a:r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611188" y="549275"/>
            <a:ext cx="76327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/>
              <a:t>Что такое товары?</a:t>
            </a:r>
          </a:p>
        </p:txBody>
      </p:sp>
      <p:sp>
        <p:nvSpPr>
          <p:cNvPr id="89103" name="WordArt 15"/>
          <p:cNvSpPr>
            <a:spLocks noChangeArrowheads="1" noChangeShapeType="1" noTextEdit="1"/>
          </p:cNvSpPr>
          <p:nvPr/>
        </p:nvSpPr>
        <p:spPr bwMode="auto">
          <a:xfrm>
            <a:off x="468313" y="2781300"/>
            <a:ext cx="603250" cy="515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</a:t>
            </a:r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1547813" y="2636838"/>
            <a:ext cx="61928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Это предметы, которые</a:t>
            </a:r>
          </a:p>
          <a:p>
            <a:pPr algn="ctr"/>
            <a:r>
              <a:rPr lang="ru-RU" sz="2400" b="1"/>
              <a:t> человек производит</a:t>
            </a:r>
          </a:p>
        </p:txBody>
      </p:sp>
      <p:sp>
        <p:nvSpPr>
          <p:cNvPr id="89105" name="WordArt 17"/>
          <p:cNvSpPr>
            <a:spLocks noChangeArrowheads="1" noChangeShapeType="1" noTextEdit="1"/>
          </p:cNvSpPr>
          <p:nvPr/>
        </p:nvSpPr>
        <p:spPr bwMode="auto">
          <a:xfrm>
            <a:off x="611188" y="4292600"/>
            <a:ext cx="603250" cy="515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</a:t>
            </a:r>
          </a:p>
        </p:txBody>
      </p:sp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1476375" y="4365625"/>
            <a:ext cx="6048375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Это вещи, предметы, с помощью которых люди </a:t>
            </a:r>
          </a:p>
          <a:p>
            <a:pPr algn="ctr"/>
            <a:r>
              <a:rPr lang="ru-RU" b="1"/>
              <a:t>Удовлетворяют свои потребности</a:t>
            </a:r>
          </a:p>
        </p:txBody>
      </p:sp>
      <p:sp>
        <p:nvSpPr>
          <p:cNvPr id="89107" name="Rectangle 19"/>
          <p:cNvSpPr>
            <a:spLocks noChangeArrowheads="1"/>
          </p:cNvSpPr>
          <p:nvPr/>
        </p:nvSpPr>
        <p:spPr bwMode="auto">
          <a:xfrm>
            <a:off x="539750" y="549275"/>
            <a:ext cx="76327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/>
              <a:t>Что такое услуги?</a:t>
            </a:r>
          </a:p>
        </p:txBody>
      </p:sp>
      <p:sp>
        <p:nvSpPr>
          <p:cNvPr id="89108" name="WordArt 20"/>
          <p:cNvSpPr>
            <a:spLocks noChangeArrowheads="1" noChangeShapeType="1" noTextEdit="1"/>
          </p:cNvSpPr>
          <p:nvPr/>
        </p:nvSpPr>
        <p:spPr bwMode="auto">
          <a:xfrm>
            <a:off x="684213" y="2924175"/>
            <a:ext cx="603250" cy="515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</a:t>
            </a:r>
          </a:p>
        </p:txBody>
      </p:sp>
      <p:sp>
        <p:nvSpPr>
          <p:cNvPr id="89109" name="Rectangle 21"/>
          <p:cNvSpPr>
            <a:spLocks noChangeArrowheads="1"/>
          </p:cNvSpPr>
          <p:nvPr/>
        </p:nvSpPr>
        <p:spPr bwMode="auto">
          <a:xfrm>
            <a:off x="1547813" y="2852738"/>
            <a:ext cx="619283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Добыча поваренной соли и нефти</a:t>
            </a:r>
          </a:p>
        </p:txBody>
      </p:sp>
      <p:sp>
        <p:nvSpPr>
          <p:cNvPr id="89110" name="WordArt 22"/>
          <p:cNvSpPr>
            <a:spLocks noChangeArrowheads="1" noChangeShapeType="1" noTextEdit="1"/>
          </p:cNvSpPr>
          <p:nvPr/>
        </p:nvSpPr>
        <p:spPr bwMode="auto">
          <a:xfrm>
            <a:off x="684213" y="4797425"/>
            <a:ext cx="603250" cy="515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</a:t>
            </a:r>
          </a:p>
        </p:txBody>
      </p:sp>
      <p:sp>
        <p:nvSpPr>
          <p:cNvPr id="89111" name="Rectangle 23"/>
          <p:cNvSpPr>
            <a:spLocks noChangeArrowheads="1"/>
          </p:cNvSpPr>
          <p:nvPr/>
        </p:nvSpPr>
        <p:spPr bwMode="auto">
          <a:xfrm>
            <a:off x="1476375" y="4652963"/>
            <a:ext cx="633571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Проведение экскурсии в музее, лечение больных,</a:t>
            </a:r>
          </a:p>
          <a:p>
            <a:pPr algn="ctr"/>
            <a:r>
              <a:rPr lang="ru-RU" b="1"/>
              <a:t>обучение детей</a:t>
            </a:r>
          </a:p>
        </p:txBody>
      </p: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468313" y="549275"/>
            <a:ext cx="7775575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 b="1"/>
              <a:t>Для чего нужен труд?</a:t>
            </a:r>
          </a:p>
        </p:txBody>
      </p:sp>
    </p:spTree>
    <p:extLst>
      <p:ext uri="{BB962C8B-B14F-4D97-AF65-F5344CB8AC3E}">
        <p14:creationId xmlns:p14="http://schemas.microsoft.com/office/powerpoint/2010/main" val="346658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2441 0.53565 " pathEditMode="relative" ptsTypes="AA">
                                      <p:cBhvr>
                                        <p:cTn id="25" dur="2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38594 0.2625 " pathEditMode="relative" ptsTypes="AA">
                                      <p:cBhvr>
                                        <p:cTn id="57" dur="2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4.81481E-6 L 0.50399 0.23102 " pathEditMode="relative" ptsTypes="AA">
                                      <p:cBhvr>
                                        <p:cTn id="95" dur="20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.03588 L 0.62049 0.1618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6296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  <p:bldP spid="89093" grpId="0" animBg="1"/>
      <p:bldP spid="89093" grpId="1" animBg="1"/>
      <p:bldP spid="89094" grpId="0" animBg="1"/>
      <p:bldP spid="89094" grpId="1" animBg="1"/>
      <p:bldP spid="89095" grpId="0" animBg="1"/>
      <p:bldP spid="89095" grpId="1" animBg="1"/>
      <p:bldP spid="89096" grpId="0" animBg="1"/>
      <p:bldP spid="89096" grpId="1" animBg="1"/>
      <p:bldP spid="89097" grpId="0" animBg="1"/>
      <p:bldP spid="89097" grpId="1" animBg="1"/>
      <p:bldP spid="89098" grpId="0" animBg="1"/>
      <p:bldP spid="89098" grpId="1" animBg="1"/>
      <p:bldP spid="89099" grpId="0" animBg="1"/>
      <p:bldP spid="89099" grpId="1" animBg="1"/>
      <p:bldP spid="89100" grpId="0" animBg="1"/>
      <p:bldP spid="89100" grpId="1" animBg="1"/>
      <p:bldP spid="89101" grpId="0" animBg="1"/>
      <p:bldP spid="89102" grpId="0" animBg="1"/>
      <p:bldP spid="89103" grpId="0" animBg="1"/>
      <p:bldP spid="89103" grpId="1" animBg="1"/>
      <p:bldP spid="89104" grpId="0" animBg="1"/>
      <p:bldP spid="89104" grpId="1" animBg="1"/>
      <p:bldP spid="89105" grpId="0" animBg="1"/>
      <p:bldP spid="89105" grpId="1" animBg="1"/>
      <p:bldP spid="89106" grpId="0" animBg="1"/>
      <p:bldP spid="89106" grpId="1" animBg="1"/>
      <p:bldP spid="89107" grpId="0" animBg="1"/>
      <p:bldP spid="89108" grpId="0" animBg="1"/>
      <p:bldP spid="89108" grpId="1" animBg="1"/>
      <p:bldP spid="89109" grpId="0" animBg="1"/>
      <p:bldP spid="89109" grpId="1" animBg="1"/>
      <p:bldP spid="89110" grpId="0" animBg="1"/>
      <p:bldP spid="89110" grpId="1" animBg="1"/>
      <p:bldP spid="89111" grpId="0" animBg="1"/>
      <p:bldP spid="89111" grpId="1" animBg="1"/>
      <p:bldP spid="89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Потребности –это всё, что нужно людям для жизни.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647351"/>
            <a:ext cx="3030032" cy="21620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7" y="2484129"/>
            <a:ext cx="2013030" cy="15097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52931"/>
            <a:ext cx="1187116" cy="10186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935905"/>
            <a:ext cx="1195108" cy="13739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73" y="2393505"/>
            <a:ext cx="3433411" cy="2331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5117"/>
            <a:ext cx="2376264" cy="14783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" y="4293096"/>
            <a:ext cx="2291383" cy="19898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07" y="3559324"/>
            <a:ext cx="4094777" cy="30055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54311"/>
            <a:ext cx="2908989" cy="19050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72" y="784960"/>
            <a:ext cx="1308528" cy="15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8" name="Oval 22"/>
          <p:cNvSpPr>
            <a:spLocks noChangeArrowheads="1"/>
          </p:cNvSpPr>
          <p:nvPr/>
        </p:nvSpPr>
        <p:spPr bwMode="auto">
          <a:xfrm>
            <a:off x="2987675" y="3357563"/>
            <a:ext cx="3095625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CC0099"/>
                </a:solidFill>
              </a:rPr>
              <a:t>Потребности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b="1" smtClean="0">
                <a:solidFill>
                  <a:schemeClr val="tx1"/>
                </a:solidFill>
                <a:effectLst/>
              </a:rPr>
              <a:t>Что нужно человеку </a:t>
            </a:r>
            <a:br>
              <a:rPr lang="ru-RU" sz="4000" b="1" smtClean="0">
                <a:solidFill>
                  <a:schemeClr val="tx1"/>
                </a:solidFill>
                <a:effectLst/>
              </a:rPr>
            </a:br>
            <a:r>
              <a:rPr lang="ru-RU" sz="4000" b="1" smtClean="0">
                <a:solidFill>
                  <a:schemeClr val="tx1"/>
                </a:solidFill>
                <a:effectLst/>
              </a:rPr>
              <a:t>для жизни?</a:t>
            </a:r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2987675" y="3357563"/>
            <a:ext cx="3095625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Что нужно человеку </a:t>
            </a:r>
            <a:br>
              <a:rPr lang="ru-RU" b="1"/>
            </a:br>
            <a:r>
              <a:rPr lang="ru-RU" b="1"/>
              <a:t>для жизни?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755650" y="1844675"/>
            <a:ext cx="1584325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Любовь </a:t>
            </a:r>
          </a:p>
          <a:p>
            <a:pPr algn="ctr"/>
            <a:r>
              <a:rPr lang="ru-RU" b="1"/>
              <a:t>и внимание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132138" y="1628775"/>
            <a:ext cx="1727200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Дружба</a:t>
            </a:r>
          </a:p>
          <a:p>
            <a:pPr algn="ctr"/>
            <a:endParaRPr lang="ru-RU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684213" y="3644900"/>
            <a:ext cx="18002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Вода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908175" y="5084763"/>
            <a:ext cx="2065338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Воздух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867400" y="1557338"/>
            <a:ext cx="2160588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Одежда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732588" y="2924175"/>
            <a:ext cx="20161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Продукты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4284663" y="5516563"/>
            <a:ext cx="25923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Тепло и </a:t>
            </a:r>
          </a:p>
          <a:p>
            <a:pPr algn="ctr"/>
            <a:r>
              <a:rPr lang="ru-RU" b="1"/>
              <a:t>Свет солнца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6372225" y="4365625"/>
            <a:ext cx="2138363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Музыка</a:t>
            </a:r>
          </a:p>
        </p:txBody>
      </p:sp>
      <p:sp>
        <p:nvSpPr>
          <p:cNvPr id="45070" name="AutoShape 14"/>
          <p:cNvSpPr>
            <a:spLocks noChangeArrowheads="1"/>
          </p:cNvSpPr>
          <p:nvPr/>
        </p:nvSpPr>
        <p:spPr bwMode="auto">
          <a:xfrm rot="-6452364">
            <a:off x="4285457" y="2636044"/>
            <a:ext cx="647700" cy="649287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1" name="AutoShape 15"/>
          <p:cNvSpPr>
            <a:spLocks noChangeArrowheads="1"/>
          </p:cNvSpPr>
          <p:nvPr/>
        </p:nvSpPr>
        <p:spPr bwMode="auto">
          <a:xfrm rot="-2781011">
            <a:off x="5152232" y="2623344"/>
            <a:ext cx="1079500" cy="649287"/>
          </a:xfrm>
          <a:prstGeom prst="notchedRightArrow">
            <a:avLst>
              <a:gd name="adj1" fmla="val 50000"/>
              <a:gd name="adj2" fmla="val 415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2" name="AutoShape 16"/>
          <p:cNvSpPr>
            <a:spLocks noChangeArrowheads="1"/>
          </p:cNvSpPr>
          <p:nvPr/>
        </p:nvSpPr>
        <p:spPr bwMode="auto">
          <a:xfrm rot="-7367671">
            <a:off x="2223294" y="2813844"/>
            <a:ext cx="1079500" cy="649288"/>
          </a:xfrm>
          <a:prstGeom prst="notchedRightArrow">
            <a:avLst>
              <a:gd name="adj1" fmla="val 50000"/>
              <a:gd name="adj2" fmla="val 415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3" name="AutoShape 17"/>
          <p:cNvSpPr>
            <a:spLocks noChangeArrowheads="1"/>
          </p:cNvSpPr>
          <p:nvPr/>
        </p:nvSpPr>
        <p:spPr bwMode="auto">
          <a:xfrm rot="10422942">
            <a:off x="2484438" y="3860800"/>
            <a:ext cx="647700" cy="649288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4" name="AutoShape 18"/>
          <p:cNvSpPr>
            <a:spLocks noChangeArrowheads="1"/>
          </p:cNvSpPr>
          <p:nvPr/>
        </p:nvSpPr>
        <p:spPr bwMode="auto">
          <a:xfrm rot="7640435">
            <a:off x="3277394" y="4507706"/>
            <a:ext cx="647700" cy="649288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5" name="AutoShape 19"/>
          <p:cNvSpPr>
            <a:spLocks noChangeArrowheads="1"/>
          </p:cNvSpPr>
          <p:nvPr/>
        </p:nvSpPr>
        <p:spPr bwMode="auto">
          <a:xfrm rot="-1504731">
            <a:off x="6084888" y="3357563"/>
            <a:ext cx="647700" cy="649287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6" name="AutoShape 20"/>
          <p:cNvSpPr>
            <a:spLocks noChangeArrowheads="1"/>
          </p:cNvSpPr>
          <p:nvPr/>
        </p:nvSpPr>
        <p:spPr bwMode="auto">
          <a:xfrm rot="4818835">
            <a:off x="4752976" y="4616450"/>
            <a:ext cx="1008062" cy="649287"/>
          </a:xfrm>
          <a:prstGeom prst="notchedRightArrow">
            <a:avLst>
              <a:gd name="adj1" fmla="val 50000"/>
              <a:gd name="adj2" fmla="val 388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7" name="AutoShape 21"/>
          <p:cNvSpPr>
            <a:spLocks noChangeArrowheads="1"/>
          </p:cNvSpPr>
          <p:nvPr/>
        </p:nvSpPr>
        <p:spPr bwMode="auto">
          <a:xfrm rot="1699392">
            <a:off x="5867400" y="4149725"/>
            <a:ext cx="647700" cy="649288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7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50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1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1000"/>
                                        <p:tgtEl>
                                          <p:spTgt spid="450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8" grpId="0" build="allAtOnce" animBg="1"/>
      <p:bldP spid="45060" grpId="0" build="allAtOnce" animBg="1"/>
      <p:bldP spid="45060" grpId="1" animBg="1"/>
      <p:bldP spid="45061" grpId="0" animBg="1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70" grpId="0" animBg="1"/>
      <p:bldP spid="45071" grpId="0" animBg="1"/>
      <p:bldP spid="45072" grpId="0" animBg="1"/>
      <p:bldP spid="45073" grpId="0" animBg="1"/>
      <p:bldP spid="45074" grpId="0" animBg="1"/>
      <p:bldP spid="45075" grpId="0" animBg="1"/>
      <p:bldP spid="45076" grpId="0" animBg="1"/>
      <p:bldP spid="450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68313" y="3860800"/>
            <a:ext cx="19431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Природа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3492500" y="4581525"/>
            <a:ext cx="2303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Общение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6300788" y="4005263"/>
            <a:ext cx="23034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Экономика</a:t>
            </a:r>
          </a:p>
        </p:txBody>
      </p:sp>
      <p:sp>
        <p:nvSpPr>
          <p:cNvPr id="72712" name="Oval 8"/>
          <p:cNvSpPr>
            <a:spLocks noChangeArrowheads="1"/>
          </p:cNvSpPr>
          <p:nvPr/>
        </p:nvSpPr>
        <p:spPr bwMode="auto">
          <a:xfrm>
            <a:off x="2124075" y="1196975"/>
            <a:ext cx="5545138" cy="1223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Как удовлетворяются</a:t>
            </a:r>
          </a:p>
          <a:p>
            <a:pPr algn="ctr"/>
            <a:r>
              <a:rPr lang="ru-RU" sz="2400" b="1"/>
              <a:t> потребности человека?</a:t>
            </a:r>
          </a:p>
        </p:txBody>
      </p:sp>
      <p:sp>
        <p:nvSpPr>
          <p:cNvPr id="72713" name="AutoShape 9"/>
          <p:cNvSpPr>
            <a:spLocks noChangeArrowheads="1"/>
          </p:cNvSpPr>
          <p:nvPr/>
        </p:nvSpPr>
        <p:spPr bwMode="auto">
          <a:xfrm rot="5400000">
            <a:off x="3636169" y="3069431"/>
            <a:ext cx="1800225" cy="792163"/>
          </a:xfrm>
          <a:prstGeom prst="notchedRightArrow">
            <a:avLst>
              <a:gd name="adj1" fmla="val 50000"/>
              <a:gd name="adj2" fmla="val 568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14" name="AutoShape 10"/>
          <p:cNvSpPr>
            <a:spLocks noChangeArrowheads="1"/>
          </p:cNvSpPr>
          <p:nvPr/>
        </p:nvSpPr>
        <p:spPr bwMode="auto">
          <a:xfrm rot="8210350">
            <a:off x="2195513" y="2781300"/>
            <a:ext cx="1335087" cy="738188"/>
          </a:xfrm>
          <a:prstGeom prst="notchedRightArrow">
            <a:avLst>
              <a:gd name="adj1" fmla="val 50000"/>
              <a:gd name="adj2" fmla="val 452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15" name="AutoShape 11"/>
          <p:cNvSpPr>
            <a:spLocks noChangeArrowheads="1"/>
          </p:cNvSpPr>
          <p:nvPr/>
        </p:nvSpPr>
        <p:spPr bwMode="auto">
          <a:xfrm rot="4036411">
            <a:off x="6028532" y="2693194"/>
            <a:ext cx="1335087" cy="790575"/>
          </a:xfrm>
          <a:prstGeom prst="notchedRightArrow">
            <a:avLst>
              <a:gd name="adj1" fmla="val 50000"/>
              <a:gd name="adj2" fmla="val 422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91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/>
      <p:bldP spid="72709" grpId="0" animBg="1"/>
      <p:bldP spid="72711" grpId="0" animBg="1"/>
      <p:bldP spid="72712" grpId="0" animBg="1"/>
      <p:bldP spid="72713" grpId="0" animBg="1"/>
      <p:bldP spid="72714" grpId="0" animBg="1"/>
      <p:bldP spid="727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Что такое экономика?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Слово «экономика» происходит от двух греческих слов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экос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 и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номос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Экос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 означает «дом».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Номос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 означает «правило», «закон»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Экономика – правила, законы ведения домашнего хозяйства.</a:t>
            </a:r>
          </a:p>
        </p:txBody>
      </p:sp>
    </p:spTree>
    <p:extLst>
      <p:ext uri="{BB962C8B-B14F-4D97-AF65-F5344CB8AC3E}">
        <p14:creationId xmlns:p14="http://schemas.microsoft.com/office/powerpoint/2010/main" val="5116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/>
              <a:t>ЗАДАЧНИК  МУДРОГО ФИЛИНА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1. Отгадай загадку: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Угадай, как то зовется,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Что за деньги продается.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Это не чудесный дар,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А просто-напросто...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2. Вспомни сказку братьев Гримм "Король-</a:t>
            </a:r>
            <a:r>
              <a:rPr lang="ru-RU" sz="1800" dirty="0" err="1" smtClean="0">
                <a:solidFill>
                  <a:srgbClr val="002060"/>
                </a:solidFill>
              </a:rPr>
              <a:t>Дроздобород</a:t>
            </a:r>
            <a:r>
              <a:rPr lang="ru-RU" sz="1800" dirty="0" smtClean="0">
                <a:solidFill>
                  <a:srgbClr val="002060"/>
                </a:solidFill>
              </a:rPr>
              <a:t>" - о капризной принцессе, которой пришлось продавать на базаре горшки. Как можно назвать эти горшки?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3. Внимательно посмотри на рисунок и скажи, что можно купить? Подумай, почему не все можно купить и продать. Как ты считаешь, что ещё не продается и не покупается? </a:t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</p:txBody>
      </p:sp>
      <p:pic>
        <p:nvPicPr>
          <p:cNvPr id="9220" name="Picture 5" descr="fi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08050"/>
            <a:ext cx="167640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задачка по экономи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13325"/>
            <a:ext cx="63373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631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Главная задача экономики- удовлетворение потре</a:t>
            </a:r>
            <a:r>
              <a:rPr lang="ru-RU" sz="2800" dirty="0"/>
              <a:t>б</a:t>
            </a:r>
            <a:r>
              <a:rPr lang="ru-RU" sz="2800" dirty="0" smtClean="0"/>
              <a:t>ностей людей.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76578"/>
            <a:ext cx="2687152" cy="2356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74" y="732268"/>
            <a:ext cx="1534956" cy="1688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49" y="1428558"/>
            <a:ext cx="1061374" cy="10746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242" y="4843368"/>
            <a:ext cx="2497460" cy="16691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61912"/>
            <a:ext cx="2376264" cy="17821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83" y="1523879"/>
            <a:ext cx="1846766" cy="15179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31" y="2693595"/>
            <a:ext cx="2409302" cy="17648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77" y="5244738"/>
            <a:ext cx="2267744" cy="14586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58" y="4581129"/>
            <a:ext cx="2821837" cy="22768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20" y="3029712"/>
            <a:ext cx="1590503" cy="19321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98" y="1772815"/>
            <a:ext cx="1613262" cy="12690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48" y="3731558"/>
            <a:ext cx="1453701" cy="14537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09" y="3029711"/>
            <a:ext cx="1340768" cy="1551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/>
              <a:t>Товары.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92928"/>
            <a:ext cx="4038600" cy="3540506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80" y="4901253"/>
            <a:ext cx="1613262" cy="16132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554"/>
            <a:ext cx="2304256" cy="18939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106" y="1885611"/>
            <a:ext cx="1133382" cy="1147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61528"/>
            <a:ext cx="1872208" cy="20596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65688"/>
            <a:ext cx="1340768" cy="15514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94622"/>
            <a:ext cx="2665652" cy="26656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382" y="733521"/>
            <a:ext cx="1590503" cy="19321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42" y="1676582"/>
            <a:ext cx="2409302" cy="17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7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Услуги.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3262684" cy="2503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98454"/>
            <a:ext cx="4392488" cy="2979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35" y="2708920"/>
            <a:ext cx="4464496" cy="3535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92" y="476672"/>
            <a:ext cx="330199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8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128</TotalTime>
  <Words>207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Для чего нужна экономика?</vt:lpstr>
      <vt:lpstr>Потребности –это всё, что нужно людям для жизни.</vt:lpstr>
      <vt:lpstr>Что нужно человеку  для жизни?</vt:lpstr>
      <vt:lpstr>Презентация PowerPoint</vt:lpstr>
      <vt:lpstr>Что такое экономика?</vt:lpstr>
      <vt:lpstr>ЗАДАЧНИК  МУДРОГО ФИЛИНА </vt:lpstr>
      <vt:lpstr>Главная задача экономики- удовлетворение потребностей людей.</vt:lpstr>
      <vt:lpstr>Товары.</vt:lpstr>
      <vt:lpstr>Услуги.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чего нужна экономика?</dc:title>
  <cp:lastModifiedBy>Артем</cp:lastModifiedBy>
  <cp:revision>13</cp:revision>
  <dcterms:modified xsi:type="dcterms:W3CDTF">2015-10-08T19:24:49Z</dcterms:modified>
</cp:coreProperties>
</file>